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8" r:id="rId3"/>
    <p:sldId id="259" r:id="rId4"/>
    <p:sldId id="260" r:id="rId5"/>
    <p:sldId id="261" r:id="rId6"/>
    <p:sldId id="284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69" r:id="rId16"/>
    <p:sldId id="270" r:id="rId17"/>
    <p:sldId id="275" r:id="rId18"/>
    <p:sldId id="271" r:id="rId19"/>
    <p:sldId id="272" r:id="rId20"/>
    <p:sldId id="277" r:id="rId21"/>
    <p:sldId id="273" r:id="rId22"/>
    <p:sldId id="276" r:id="rId23"/>
    <p:sldId id="279" r:id="rId24"/>
    <p:sldId id="278" r:id="rId25"/>
    <p:sldId id="280" r:id="rId26"/>
    <p:sldId id="281" r:id="rId27"/>
    <p:sldId id="282" r:id="rId28"/>
    <p:sldId id="283" r:id="rId29"/>
    <p:sldId id="285" r:id="rId30"/>
    <p:sldId id="288" r:id="rId31"/>
    <p:sldId id="289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66664E-0986-520E-52AC-73F97EF4928C}" v="1026" dt="2020-06-20T08:52:48.001"/>
    <p1510:client id="{89DDD448-9465-B4F2-2B75-CA126AEEC362}" v="4" dt="2020-07-03T06:11:06.634"/>
    <p1510:client id="{8BB0EDFC-E04D-2FE4-74B1-BD8D6B53181E}" v="28" dt="2020-06-23T10:49:46.223"/>
    <p1510:client id="{A6C17FA1-8231-F3BC-B51F-8F92A4D206A6}" v="990" dt="2020-06-21T07:22:34.790"/>
    <p1510:client id="{B6A26320-1111-0060-F167-09AE0251A3CC}" v="41" dt="2020-07-02T09:19:46.323"/>
    <p1510:client id="{C08876B3-7CA8-FB95-0EF7-5A00EE7FF581}" v="1933" dt="2020-06-15T09:03:04.968"/>
    <p1510:client id="{C75A50CE-2DC9-12F8-1FB0-41C747F893D2}" v="130" dt="2020-06-17T07:00:29.623"/>
    <p1510:client id="{F8223681-007B-6ABE-39F2-A132E7B07AD6}" v="2606" dt="2020-07-02T09:16:59.4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8FE157-06F9-43E0-85C4-804FB0EDAFD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4E5AD24-6AD5-449F-9290-D245FDD9E241}">
      <dgm:prSet/>
      <dgm:spPr/>
      <dgm:t>
        <a:bodyPr/>
        <a:lstStyle/>
        <a:p>
          <a:r>
            <a:rPr lang="en-US" dirty="0" err="1"/>
            <a:t>vrijeme</a:t>
          </a:r>
          <a:r>
            <a:rPr lang="en-US" dirty="0"/>
            <a:t> </a:t>
          </a:r>
          <a:r>
            <a:rPr lang="en-US" dirty="0" err="1"/>
            <a:t>istraživanja</a:t>
          </a:r>
          <a:r>
            <a:rPr lang="en-US" dirty="0"/>
            <a:t>: </a:t>
          </a:r>
          <a:r>
            <a:rPr lang="en-US" dirty="0" err="1"/>
            <a:t>svibanj</a:t>
          </a:r>
          <a:r>
            <a:rPr lang="en-US" dirty="0"/>
            <a:t> 2020.</a:t>
          </a:r>
        </a:p>
      </dgm:t>
    </dgm:pt>
    <dgm:pt modelId="{07D221B7-4115-4617-AE4F-0AF9E14A2472}" type="parTrans" cxnId="{9EAA93BF-5036-4E3E-BA35-96651F690115}">
      <dgm:prSet/>
      <dgm:spPr/>
      <dgm:t>
        <a:bodyPr/>
        <a:lstStyle/>
        <a:p>
          <a:endParaRPr lang="en-US"/>
        </a:p>
      </dgm:t>
    </dgm:pt>
    <dgm:pt modelId="{3F34A728-1604-46A6-BE89-FCE607F4C666}" type="sibTrans" cxnId="{9EAA93BF-5036-4E3E-BA35-96651F690115}">
      <dgm:prSet/>
      <dgm:spPr/>
      <dgm:t>
        <a:bodyPr/>
        <a:lstStyle/>
        <a:p>
          <a:endParaRPr lang="en-US"/>
        </a:p>
      </dgm:t>
    </dgm:pt>
    <dgm:pt modelId="{88485178-AB7C-4203-A9FA-4459B596B60E}">
      <dgm:prSet/>
      <dgm:spPr/>
      <dgm:t>
        <a:bodyPr/>
        <a:lstStyle/>
        <a:p>
          <a:pPr rtl="0"/>
          <a:r>
            <a:rPr lang="en-US" dirty="0" err="1"/>
            <a:t>mjerni</a:t>
          </a:r>
          <a:r>
            <a:rPr lang="en-US" dirty="0"/>
            <a:t> instrument: </a:t>
          </a:r>
          <a:r>
            <a:rPr lang="en-US" dirty="0" err="1">
              <a:latin typeface="Avenir Next LT Pro"/>
            </a:rPr>
            <a:t>anonimni</a:t>
          </a:r>
          <a:r>
            <a:rPr lang="en-US" dirty="0">
              <a:latin typeface="Avenir Next LT Pro"/>
            </a:rPr>
            <a:t> </a:t>
          </a:r>
          <a:r>
            <a:rPr lang="en-US" dirty="0" err="1">
              <a:latin typeface="Avenir Next LT Pro"/>
            </a:rPr>
            <a:t>anketni</a:t>
          </a:r>
          <a:r>
            <a:rPr lang="en-US" dirty="0"/>
            <a:t> </a:t>
          </a:r>
          <a:r>
            <a:rPr lang="en-US" dirty="0" err="1"/>
            <a:t>upitnik</a:t>
          </a:r>
          <a:r>
            <a:rPr lang="en-US" dirty="0"/>
            <a:t> </a:t>
          </a:r>
        </a:p>
      </dgm:t>
    </dgm:pt>
    <dgm:pt modelId="{5D85E45C-0FD9-4360-81B7-53E63AA683D5}" type="parTrans" cxnId="{8FC3C168-9B79-4711-AAF2-F1486EAAC7A9}">
      <dgm:prSet/>
      <dgm:spPr/>
      <dgm:t>
        <a:bodyPr/>
        <a:lstStyle/>
        <a:p>
          <a:endParaRPr lang="en-US"/>
        </a:p>
      </dgm:t>
    </dgm:pt>
    <dgm:pt modelId="{09ED30B3-41A4-4856-B81A-819B658C3717}" type="sibTrans" cxnId="{8FC3C168-9B79-4711-AAF2-F1486EAAC7A9}">
      <dgm:prSet/>
      <dgm:spPr/>
      <dgm:t>
        <a:bodyPr/>
        <a:lstStyle/>
        <a:p>
          <a:endParaRPr lang="en-US"/>
        </a:p>
      </dgm:t>
    </dgm:pt>
    <dgm:pt modelId="{7E489E53-B023-417B-B82E-B19A9358923D}">
      <dgm:prSet/>
      <dgm:spPr/>
      <dgm:t>
        <a:bodyPr/>
        <a:lstStyle/>
        <a:p>
          <a:r>
            <a:rPr lang="en-US" dirty="0" err="1"/>
            <a:t>uzorak</a:t>
          </a:r>
          <a:r>
            <a:rPr lang="en-US" dirty="0"/>
            <a:t>: </a:t>
          </a:r>
          <a:r>
            <a:rPr lang="en-US" dirty="0" err="1"/>
            <a:t>roditelji</a:t>
          </a:r>
          <a:r>
            <a:rPr lang="en-US" dirty="0"/>
            <a:t> </a:t>
          </a:r>
          <a:r>
            <a:rPr lang="en-US" dirty="0" err="1"/>
            <a:t>učenika</a:t>
          </a:r>
          <a:r>
            <a:rPr lang="en-US" dirty="0"/>
            <a:t> SŠ </a:t>
          </a:r>
          <a:r>
            <a:rPr lang="en-US" dirty="0" err="1"/>
            <a:t>Lovre</a:t>
          </a:r>
          <a:r>
            <a:rPr lang="en-US" dirty="0"/>
            <a:t> </a:t>
          </a:r>
          <a:r>
            <a:rPr lang="en-US" dirty="0" err="1"/>
            <a:t>Montija</a:t>
          </a:r>
        </a:p>
      </dgm:t>
    </dgm:pt>
    <dgm:pt modelId="{37F4D669-DBC1-4A14-A476-14E69538754C}" type="parTrans" cxnId="{CD895172-E23D-46BE-8BCF-A598C16B2DB3}">
      <dgm:prSet/>
      <dgm:spPr/>
      <dgm:t>
        <a:bodyPr/>
        <a:lstStyle/>
        <a:p>
          <a:endParaRPr lang="en-US"/>
        </a:p>
      </dgm:t>
    </dgm:pt>
    <dgm:pt modelId="{3E33205C-3471-43D9-92BB-ED0E6D085463}" type="sibTrans" cxnId="{CD895172-E23D-46BE-8BCF-A598C16B2DB3}">
      <dgm:prSet/>
      <dgm:spPr/>
      <dgm:t>
        <a:bodyPr/>
        <a:lstStyle/>
        <a:p>
          <a:endParaRPr lang="en-US"/>
        </a:p>
      </dgm:t>
    </dgm:pt>
    <dgm:pt modelId="{62D9E88C-2211-4438-A32C-C5C31E516F93}">
      <dgm:prSet/>
      <dgm:spPr/>
      <dgm:t>
        <a:bodyPr/>
        <a:lstStyle/>
        <a:p>
          <a:r>
            <a:rPr lang="en-US" dirty="0" err="1"/>
            <a:t>cilj</a:t>
          </a:r>
          <a:r>
            <a:rPr lang="en-US" dirty="0"/>
            <a:t> </a:t>
          </a:r>
          <a:r>
            <a:rPr lang="en-US" dirty="0" err="1"/>
            <a:t>istraživanja</a:t>
          </a:r>
          <a:r>
            <a:rPr lang="en-US" dirty="0"/>
            <a:t>: </a:t>
          </a:r>
          <a:r>
            <a:rPr lang="en-US" dirty="0" err="1"/>
            <a:t>prikupljanje</a:t>
          </a:r>
          <a:r>
            <a:rPr lang="en-US" dirty="0"/>
            <a:t> </a:t>
          </a:r>
          <a:r>
            <a:rPr lang="en-US" dirty="0" err="1"/>
            <a:t>mišljenja</a:t>
          </a:r>
          <a:r>
            <a:rPr lang="en-US" dirty="0"/>
            <a:t> </a:t>
          </a:r>
          <a:r>
            <a:rPr lang="en-US" dirty="0" err="1"/>
            <a:t>roditelja</a:t>
          </a:r>
          <a:r>
            <a:rPr lang="en-US" dirty="0"/>
            <a:t> o </a:t>
          </a:r>
          <a:r>
            <a:rPr lang="en-US" dirty="0" err="1"/>
            <a:t>Nastavi</a:t>
          </a:r>
          <a:r>
            <a:rPr lang="en-US" dirty="0"/>
            <a:t>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daljinu</a:t>
          </a:r>
        </a:p>
      </dgm:t>
    </dgm:pt>
    <dgm:pt modelId="{612390FD-02C1-4C56-87C5-E845519D0241}" type="parTrans" cxnId="{6D12D4D1-1C7E-4701-BA4B-E3C81BA9036C}">
      <dgm:prSet/>
      <dgm:spPr/>
      <dgm:t>
        <a:bodyPr/>
        <a:lstStyle/>
        <a:p>
          <a:endParaRPr lang="en-US"/>
        </a:p>
      </dgm:t>
    </dgm:pt>
    <dgm:pt modelId="{75D153B4-8C22-4775-BB1B-44DE17D0272F}" type="sibTrans" cxnId="{6D12D4D1-1C7E-4701-BA4B-E3C81BA9036C}">
      <dgm:prSet/>
      <dgm:spPr/>
      <dgm:t>
        <a:bodyPr/>
        <a:lstStyle/>
        <a:p>
          <a:endParaRPr lang="en-US"/>
        </a:p>
      </dgm:t>
    </dgm:pt>
    <dgm:pt modelId="{011DA827-3F02-4809-8B5B-EB1E38975BDA}" type="pres">
      <dgm:prSet presAssocID="{C28FE157-06F9-43E0-85C4-804FB0EDAFDF}" presName="outerComposite" presStyleCnt="0">
        <dgm:presLayoutVars>
          <dgm:chMax val="5"/>
          <dgm:dir/>
          <dgm:resizeHandles val="exact"/>
        </dgm:presLayoutVars>
      </dgm:prSet>
      <dgm:spPr/>
    </dgm:pt>
    <dgm:pt modelId="{AB3774E9-6EC1-42A0-AA8B-32B949D6115A}" type="pres">
      <dgm:prSet presAssocID="{C28FE157-06F9-43E0-85C4-804FB0EDAFDF}" presName="dummyMaxCanvas" presStyleCnt="0">
        <dgm:presLayoutVars/>
      </dgm:prSet>
      <dgm:spPr/>
    </dgm:pt>
    <dgm:pt modelId="{BF753F6C-1BF7-4943-B56B-5E49E4BE53EF}" type="pres">
      <dgm:prSet presAssocID="{C28FE157-06F9-43E0-85C4-804FB0EDAFDF}" presName="FourNodes_1" presStyleLbl="node1" presStyleIdx="0" presStyleCnt="4">
        <dgm:presLayoutVars>
          <dgm:bulletEnabled val="1"/>
        </dgm:presLayoutVars>
      </dgm:prSet>
      <dgm:spPr/>
    </dgm:pt>
    <dgm:pt modelId="{01C76132-0D7D-4FDB-8747-CD672BF8A5AC}" type="pres">
      <dgm:prSet presAssocID="{C28FE157-06F9-43E0-85C4-804FB0EDAFDF}" presName="FourNodes_2" presStyleLbl="node1" presStyleIdx="1" presStyleCnt="4">
        <dgm:presLayoutVars>
          <dgm:bulletEnabled val="1"/>
        </dgm:presLayoutVars>
      </dgm:prSet>
      <dgm:spPr/>
    </dgm:pt>
    <dgm:pt modelId="{097B2E77-257E-4043-A2D2-742546EDFEFB}" type="pres">
      <dgm:prSet presAssocID="{C28FE157-06F9-43E0-85C4-804FB0EDAFDF}" presName="FourNodes_3" presStyleLbl="node1" presStyleIdx="2" presStyleCnt="4">
        <dgm:presLayoutVars>
          <dgm:bulletEnabled val="1"/>
        </dgm:presLayoutVars>
      </dgm:prSet>
      <dgm:spPr/>
    </dgm:pt>
    <dgm:pt modelId="{7A89426B-7923-4A5C-9336-AA009B439327}" type="pres">
      <dgm:prSet presAssocID="{C28FE157-06F9-43E0-85C4-804FB0EDAFDF}" presName="FourNodes_4" presStyleLbl="node1" presStyleIdx="3" presStyleCnt="4">
        <dgm:presLayoutVars>
          <dgm:bulletEnabled val="1"/>
        </dgm:presLayoutVars>
      </dgm:prSet>
      <dgm:spPr/>
    </dgm:pt>
    <dgm:pt modelId="{2B884FC5-B7DC-4C54-A706-A1DD637491CD}" type="pres">
      <dgm:prSet presAssocID="{C28FE157-06F9-43E0-85C4-804FB0EDAFDF}" presName="FourConn_1-2" presStyleLbl="fgAccFollowNode1" presStyleIdx="0" presStyleCnt="3">
        <dgm:presLayoutVars>
          <dgm:bulletEnabled val="1"/>
        </dgm:presLayoutVars>
      </dgm:prSet>
      <dgm:spPr/>
    </dgm:pt>
    <dgm:pt modelId="{A1CB341E-6EB8-4A2E-A588-94FB8C011961}" type="pres">
      <dgm:prSet presAssocID="{C28FE157-06F9-43E0-85C4-804FB0EDAFDF}" presName="FourConn_2-3" presStyleLbl="fgAccFollowNode1" presStyleIdx="1" presStyleCnt="3">
        <dgm:presLayoutVars>
          <dgm:bulletEnabled val="1"/>
        </dgm:presLayoutVars>
      </dgm:prSet>
      <dgm:spPr/>
    </dgm:pt>
    <dgm:pt modelId="{B829BB6F-8376-45CF-BB74-F1885C9586ED}" type="pres">
      <dgm:prSet presAssocID="{C28FE157-06F9-43E0-85C4-804FB0EDAFDF}" presName="FourConn_3-4" presStyleLbl="fgAccFollowNode1" presStyleIdx="2" presStyleCnt="3">
        <dgm:presLayoutVars>
          <dgm:bulletEnabled val="1"/>
        </dgm:presLayoutVars>
      </dgm:prSet>
      <dgm:spPr/>
    </dgm:pt>
    <dgm:pt modelId="{800B0FEE-CF76-4C25-A8E7-71EDDBCC6B6F}" type="pres">
      <dgm:prSet presAssocID="{C28FE157-06F9-43E0-85C4-804FB0EDAFDF}" presName="FourNodes_1_text" presStyleLbl="node1" presStyleIdx="3" presStyleCnt="4">
        <dgm:presLayoutVars>
          <dgm:bulletEnabled val="1"/>
        </dgm:presLayoutVars>
      </dgm:prSet>
      <dgm:spPr/>
    </dgm:pt>
    <dgm:pt modelId="{CAE7BCD6-7C67-46EC-8C9A-14E55D3CE2F1}" type="pres">
      <dgm:prSet presAssocID="{C28FE157-06F9-43E0-85C4-804FB0EDAFDF}" presName="FourNodes_2_text" presStyleLbl="node1" presStyleIdx="3" presStyleCnt="4">
        <dgm:presLayoutVars>
          <dgm:bulletEnabled val="1"/>
        </dgm:presLayoutVars>
      </dgm:prSet>
      <dgm:spPr/>
    </dgm:pt>
    <dgm:pt modelId="{CEB9F065-9E27-4154-BE87-562758E5F605}" type="pres">
      <dgm:prSet presAssocID="{C28FE157-06F9-43E0-85C4-804FB0EDAFDF}" presName="FourNodes_3_text" presStyleLbl="node1" presStyleIdx="3" presStyleCnt="4">
        <dgm:presLayoutVars>
          <dgm:bulletEnabled val="1"/>
        </dgm:presLayoutVars>
      </dgm:prSet>
      <dgm:spPr/>
    </dgm:pt>
    <dgm:pt modelId="{A982296F-8A8E-4FDC-957D-DC2EC6D903E1}" type="pres">
      <dgm:prSet presAssocID="{C28FE157-06F9-43E0-85C4-804FB0EDAFD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3BD61907-2405-4F6E-AED7-EC368AF86381}" type="presOf" srcId="{09ED30B3-41A4-4856-B81A-819B658C3717}" destId="{A1CB341E-6EB8-4A2E-A588-94FB8C011961}" srcOrd="0" destOrd="0" presId="urn:microsoft.com/office/officeart/2005/8/layout/vProcess5"/>
    <dgm:cxn modelId="{0C662A0B-A8AD-4AE8-8042-79AE6E256576}" type="presOf" srcId="{3E33205C-3471-43D9-92BB-ED0E6D085463}" destId="{B829BB6F-8376-45CF-BB74-F1885C9586ED}" srcOrd="0" destOrd="0" presId="urn:microsoft.com/office/officeart/2005/8/layout/vProcess5"/>
    <dgm:cxn modelId="{6A3F411F-2C79-4219-A368-9B2A4033D5C3}" type="presOf" srcId="{62D9E88C-2211-4438-A32C-C5C31E516F93}" destId="{A982296F-8A8E-4FDC-957D-DC2EC6D903E1}" srcOrd="1" destOrd="0" presId="urn:microsoft.com/office/officeart/2005/8/layout/vProcess5"/>
    <dgm:cxn modelId="{73999044-8133-4E11-8A7A-E3D5DE3B02B6}" type="presOf" srcId="{62D9E88C-2211-4438-A32C-C5C31E516F93}" destId="{7A89426B-7923-4A5C-9336-AA009B439327}" srcOrd="0" destOrd="0" presId="urn:microsoft.com/office/officeart/2005/8/layout/vProcess5"/>
    <dgm:cxn modelId="{30484766-2A98-4947-82FF-18980EB6008D}" type="presOf" srcId="{88485178-AB7C-4203-A9FA-4459B596B60E}" destId="{01C76132-0D7D-4FDB-8747-CD672BF8A5AC}" srcOrd="0" destOrd="0" presId="urn:microsoft.com/office/officeart/2005/8/layout/vProcess5"/>
    <dgm:cxn modelId="{8FC3C168-9B79-4711-AAF2-F1486EAAC7A9}" srcId="{C28FE157-06F9-43E0-85C4-804FB0EDAFDF}" destId="{88485178-AB7C-4203-A9FA-4459B596B60E}" srcOrd="1" destOrd="0" parTransId="{5D85E45C-0FD9-4360-81B7-53E63AA683D5}" sibTransId="{09ED30B3-41A4-4856-B81A-819B658C3717}"/>
    <dgm:cxn modelId="{B2839E6B-3E45-4550-A6E1-C5EADDC02912}" type="presOf" srcId="{C28FE157-06F9-43E0-85C4-804FB0EDAFDF}" destId="{011DA827-3F02-4809-8B5B-EB1E38975BDA}" srcOrd="0" destOrd="0" presId="urn:microsoft.com/office/officeart/2005/8/layout/vProcess5"/>
    <dgm:cxn modelId="{CD895172-E23D-46BE-8BCF-A598C16B2DB3}" srcId="{C28FE157-06F9-43E0-85C4-804FB0EDAFDF}" destId="{7E489E53-B023-417B-B82E-B19A9358923D}" srcOrd="2" destOrd="0" parTransId="{37F4D669-DBC1-4A14-A476-14E69538754C}" sibTransId="{3E33205C-3471-43D9-92BB-ED0E6D085463}"/>
    <dgm:cxn modelId="{2EA0F852-CB61-4A71-B490-A70F344D6162}" type="presOf" srcId="{E4E5AD24-6AD5-449F-9290-D245FDD9E241}" destId="{BF753F6C-1BF7-4943-B56B-5E49E4BE53EF}" srcOrd="0" destOrd="0" presId="urn:microsoft.com/office/officeart/2005/8/layout/vProcess5"/>
    <dgm:cxn modelId="{BA505A8E-C7C3-4416-AA00-387AAD904092}" type="presOf" srcId="{3F34A728-1604-46A6-BE89-FCE607F4C666}" destId="{2B884FC5-B7DC-4C54-A706-A1DD637491CD}" srcOrd="0" destOrd="0" presId="urn:microsoft.com/office/officeart/2005/8/layout/vProcess5"/>
    <dgm:cxn modelId="{971C9097-66A6-4987-8C77-594CB35C98AB}" type="presOf" srcId="{88485178-AB7C-4203-A9FA-4459B596B60E}" destId="{CAE7BCD6-7C67-46EC-8C9A-14E55D3CE2F1}" srcOrd="1" destOrd="0" presId="urn:microsoft.com/office/officeart/2005/8/layout/vProcess5"/>
    <dgm:cxn modelId="{4C0FB6A2-BF9B-4192-BEE9-A88A7EB60079}" type="presOf" srcId="{7E489E53-B023-417B-B82E-B19A9358923D}" destId="{CEB9F065-9E27-4154-BE87-562758E5F605}" srcOrd="1" destOrd="0" presId="urn:microsoft.com/office/officeart/2005/8/layout/vProcess5"/>
    <dgm:cxn modelId="{9EAA93BF-5036-4E3E-BA35-96651F690115}" srcId="{C28FE157-06F9-43E0-85C4-804FB0EDAFDF}" destId="{E4E5AD24-6AD5-449F-9290-D245FDD9E241}" srcOrd="0" destOrd="0" parTransId="{07D221B7-4115-4617-AE4F-0AF9E14A2472}" sibTransId="{3F34A728-1604-46A6-BE89-FCE607F4C666}"/>
    <dgm:cxn modelId="{C9182AC2-38BF-45EA-AA2B-0A49D6F04B50}" type="presOf" srcId="{7E489E53-B023-417B-B82E-B19A9358923D}" destId="{097B2E77-257E-4043-A2D2-742546EDFEFB}" srcOrd="0" destOrd="0" presId="urn:microsoft.com/office/officeart/2005/8/layout/vProcess5"/>
    <dgm:cxn modelId="{6D12D4D1-1C7E-4701-BA4B-E3C81BA9036C}" srcId="{C28FE157-06F9-43E0-85C4-804FB0EDAFDF}" destId="{62D9E88C-2211-4438-A32C-C5C31E516F93}" srcOrd="3" destOrd="0" parTransId="{612390FD-02C1-4C56-87C5-E845519D0241}" sibTransId="{75D153B4-8C22-4775-BB1B-44DE17D0272F}"/>
    <dgm:cxn modelId="{8FA3CBD7-F76B-4945-8D27-46A25E164735}" type="presOf" srcId="{E4E5AD24-6AD5-449F-9290-D245FDD9E241}" destId="{800B0FEE-CF76-4C25-A8E7-71EDDBCC6B6F}" srcOrd="1" destOrd="0" presId="urn:microsoft.com/office/officeart/2005/8/layout/vProcess5"/>
    <dgm:cxn modelId="{2DDA503B-E7DC-4147-9690-4118265FA5A5}" type="presParOf" srcId="{011DA827-3F02-4809-8B5B-EB1E38975BDA}" destId="{AB3774E9-6EC1-42A0-AA8B-32B949D6115A}" srcOrd="0" destOrd="0" presId="urn:microsoft.com/office/officeart/2005/8/layout/vProcess5"/>
    <dgm:cxn modelId="{008642EB-5A73-421E-9B6F-234E832BD897}" type="presParOf" srcId="{011DA827-3F02-4809-8B5B-EB1E38975BDA}" destId="{BF753F6C-1BF7-4943-B56B-5E49E4BE53EF}" srcOrd="1" destOrd="0" presId="urn:microsoft.com/office/officeart/2005/8/layout/vProcess5"/>
    <dgm:cxn modelId="{41D61A18-B8ED-49F9-94E9-24A45824B84D}" type="presParOf" srcId="{011DA827-3F02-4809-8B5B-EB1E38975BDA}" destId="{01C76132-0D7D-4FDB-8747-CD672BF8A5AC}" srcOrd="2" destOrd="0" presId="urn:microsoft.com/office/officeart/2005/8/layout/vProcess5"/>
    <dgm:cxn modelId="{F3110621-A96B-481A-B98D-E0DDE90608DF}" type="presParOf" srcId="{011DA827-3F02-4809-8B5B-EB1E38975BDA}" destId="{097B2E77-257E-4043-A2D2-742546EDFEFB}" srcOrd="3" destOrd="0" presId="urn:microsoft.com/office/officeart/2005/8/layout/vProcess5"/>
    <dgm:cxn modelId="{59A20217-32C1-4D32-A625-9C290496DDAD}" type="presParOf" srcId="{011DA827-3F02-4809-8B5B-EB1E38975BDA}" destId="{7A89426B-7923-4A5C-9336-AA009B439327}" srcOrd="4" destOrd="0" presId="urn:microsoft.com/office/officeart/2005/8/layout/vProcess5"/>
    <dgm:cxn modelId="{408FF061-8BEB-4ADD-A8B7-8EF2B5BB725B}" type="presParOf" srcId="{011DA827-3F02-4809-8B5B-EB1E38975BDA}" destId="{2B884FC5-B7DC-4C54-A706-A1DD637491CD}" srcOrd="5" destOrd="0" presId="urn:microsoft.com/office/officeart/2005/8/layout/vProcess5"/>
    <dgm:cxn modelId="{9660A8A6-BACE-439F-9352-F6E90081D7A1}" type="presParOf" srcId="{011DA827-3F02-4809-8B5B-EB1E38975BDA}" destId="{A1CB341E-6EB8-4A2E-A588-94FB8C011961}" srcOrd="6" destOrd="0" presId="urn:microsoft.com/office/officeart/2005/8/layout/vProcess5"/>
    <dgm:cxn modelId="{0383491C-6E55-4F31-A64E-2327A84D5C7C}" type="presParOf" srcId="{011DA827-3F02-4809-8B5B-EB1E38975BDA}" destId="{B829BB6F-8376-45CF-BB74-F1885C9586ED}" srcOrd="7" destOrd="0" presId="urn:microsoft.com/office/officeart/2005/8/layout/vProcess5"/>
    <dgm:cxn modelId="{D5CF835F-1253-4500-A289-FF7323D2A48A}" type="presParOf" srcId="{011DA827-3F02-4809-8B5B-EB1E38975BDA}" destId="{800B0FEE-CF76-4C25-A8E7-71EDDBCC6B6F}" srcOrd="8" destOrd="0" presId="urn:microsoft.com/office/officeart/2005/8/layout/vProcess5"/>
    <dgm:cxn modelId="{352B73AB-E7BB-4AD8-99EA-442ED941A441}" type="presParOf" srcId="{011DA827-3F02-4809-8B5B-EB1E38975BDA}" destId="{CAE7BCD6-7C67-46EC-8C9A-14E55D3CE2F1}" srcOrd="9" destOrd="0" presId="urn:microsoft.com/office/officeart/2005/8/layout/vProcess5"/>
    <dgm:cxn modelId="{294F19D9-713D-4B85-A5E9-A0F322245F53}" type="presParOf" srcId="{011DA827-3F02-4809-8B5B-EB1E38975BDA}" destId="{CEB9F065-9E27-4154-BE87-562758E5F605}" srcOrd="10" destOrd="0" presId="urn:microsoft.com/office/officeart/2005/8/layout/vProcess5"/>
    <dgm:cxn modelId="{635E57B4-143F-4943-AE85-2178648DC65C}" type="presParOf" srcId="{011DA827-3F02-4809-8B5B-EB1E38975BDA}" destId="{A982296F-8A8E-4FDC-957D-DC2EC6D903E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37B1BD-7EC5-42C8-8128-B2EC5E7F0D9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6C37743-FD90-4515-80CC-A80C63C72B61}">
      <dgm:prSet/>
      <dgm:spPr/>
      <dgm:t>
        <a:bodyPr/>
        <a:lstStyle/>
        <a:p>
          <a:r>
            <a:rPr lang="en-US" dirty="0" err="1"/>
            <a:t>nakon</a:t>
          </a:r>
          <a:r>
            <a:rPr lang="en-US" dirty="0"/>
            <a:t> </a:t>
          </a:r>
          <a:r>
            <a:rPr lang="en-US" dirty="0" err="1"/>
            <a:t>dva</a:t>
          </a:r>
          <a:r>
            <a:rPr lang="en-US" dirty="0"/>
            <a:t> </a:t>
          </a:r>
          <a:r>
            <a:rPr lang="en-US" dirty="0" err="1"/>
            <a:t>mjeseca</a:t>
          </a:r>
          <a:r>
            <a:rPr lang="en-US" dirty="0"/>
            <a:t> </a:t>
          </a:r>
          <a:r>
            <a:rPr lang="en-US" dirty="0" err="1"/>
            <a:t>provedbe</a:t>
          </a:r>
          <a:r>
            <a:rPr lang="en-US" dirty="0"/>
            <a:t> </a:t>
          </a:r>
          <a:r>
            <a:rPr lang="en-US" i="1" dirty="0" err="1"/>
            <a:t>Nastave</a:t>
          </a:r>
          <a:r>
            <a:rPr lang="en-US" i="1" dirty="0"/>
            <a:t> </a:t>
          </a:r>
          <a:r>
            <a:rPr lang="en-US" i="1" dirty="0" err="1"/>
            <a:t>na</a:t>
          </a:r>
          <a:r>
            <a:rPr lang="en-US" i="1" dirty="0"/>
            <a:t> </a:t>
          </a:r>
          <a:r>
            <a:rPr lang="en-US" i="1" dirty="0" err="1"/>
            <a:t>daljinu</a:t>
          </a:r>
          <a:endParaRPr lang="en-US" i="1" dirty="0"/>
        </a:p>
      </dgm:t>
    </dgm:pt>
    <dgm:pt modelId="{B0BBBFF3-C859-4F11-BB83-0D84A0D4C963}" type="parTrans" cxnId="{9543C2F2-91B3-417A-892E-9F34B5A0D342}">
      <dgm:prSet/>
      <dgm:spPr/>
      <dgm:t>
        <a:bodyPr/>
        <a:lstStyle/>
        <a:p>
          <a:endParaRPr lang="en-US"/>
        </a:p>
      </dgm:t>
    </dgm:pt>
    <dgm:pt modelId="{FC931760-B222-4EA1-8854-3B1900BF1179}" type="sibTrans" cxnId="{9543C2F2-91B3-417A-892E-9F34B5A0D342}">
      <dgm:prSet/>
      <dgm:spPr/>
      <dgm:t>
        <a:bodyPr/>
        <a:lstStyle/>
        <a:p>
          <a:endParaRPr lang="en-US"/>
        </a:p>
      </dgm:t>
    </dgm:pt>
    <dgm:pt modelId="{C35E6132-A8D6-48B0-821B-212E6C7512BC}">
      <dgm:prSet/>
      <dgm:spPr/>
      <dgm:t>
        <a:bodyPr/>
        <a:lstStyle/>
        <a:p>
          <a:r>
            <a:rPr lang="en-US"/>
            <a:t>nakon bilješki nastavnika o aktivnosti učenika</a:t>
          </a:r>
        </a:p>
      </dgm:t>
    </dgm:pt>
    <dgm:pt modelId="{E4610BBC-BB0E-4DCF-9101-5FF47EA41B92}" type="parTrans" cxnId="{BCBFBB19-C12F-4311-9E4D-2737EE4C7541}">
      <dgm:prSet/>
      <dgm:spPr/>
      <dgm:t>
        <a:bodyPr/>
        <a:lstStyle/>
        <a:p>
          <a:endParaRPr lang="en-US"/>
        </a:p>
      </dgm:t>
    </dgm:pt>
    <dgm:pt modelId="{F76A956E-731E-466F-B519-F55573A85A91}" type="sibTrans" cxnId="{BCBFBB19-C12F-4311-9E4D-2737EE4C7541}">
      <dgm:prSet/>
      <dgm:spPr/>
      <dgm:t>
        <a:bodyPr/>
        <a:lstStyle/>
        <a:p>
          <a:endParaRPr lang="en-US"/>
        </a:p>
      </dgm:t>
    </dgm:pt>
    <dgm:pt modelId="{FD742571-DBFB-41B8-9517-160C5C980A83}">
      <dgm:prSet/>
      <dgm:spPr/>
      <dgm:t>
        <a:bodyPr/>
        <a:lstStyle/>
        <a:p>
          <a:r>
            <a:rPr lang="en-US"/>
            <a:t>nakon prvih ocjena</a:t>
          </a:r>
        </a:p>
      </dgm:t>
    </dgm:pt>
    <dgm:pt modelId="{6B8DB238-162C-49AB-BB0F-54E7AF11D42A}" type="parTrans" cxnId="{60305C29-71AF-408D-A121-B55F50DF0442}">
      <dgm:prSet/>
      <dgm:spPr/>
      <dgm:t>
        <a:bodyPr/>
        <a:lstStyle/>
        <a:p>
          <a:endParaRPr lang="en-US"/>
        </a:p>
      </dgm:t>
    </dgm:pt>
    <dgm:pt modelId="{D98EDEE1-024E-48BF-B0DB-D7CEC750980E}" type="sibTrans" cxnId="{60305C29-71AF-408D-A121-B55F50DF0442}">
      <dgm:prSet/>
      <dgm:spPr/>
      <dgm:t>
        <a:bodyPr/>
        <a:lstStyle/>
        <a:p>
          <a:endParaRPr lang="en-US"/>
        </a:p>
      </dgm:t>
    </dgm:pt>
    <dgm:pt modelId="{94D51B3C-2E96-4D31-BFAA-ACFD2B664B83}" type="pres">
      <dgm:prSet presAssocID="{D337B1BD-7EC5-42C8-8128-B2EC5E7F0D9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892F28-6EE2-40A0-8972-C3872425F777}" type="pres">
      <dgm:prSet presAssocID="{76C37743-FD90-4515-80CC-A80C63C72B61}" presName="hierRoot1" presStyleCnt="0"/>
      <dgm:spPr/>
    </dgm:pt>
    <dgm:pt modelId="{700A6378-39EB-4260-AC06-AE35C793F8DE}" type="pres">
      <dgm:prSet presAssocID="{76C37743-FD90-4515-80CC-A80C63C72B61}" presName="composite" presStyleCnt="0"/>
      <dgm:spPr/>
    </dgm:pt>
    <dgm:pt modelId="{350484A4-F774-404B-A290-C95D07E920FB}" type="pres">
      <dgm:prSet presAssocID="{76C37743-FD90-4515-80CC-A80C63C72B61}" presName="background" presStyleLbl="node0" presStyleIdx="0" presStyleCnt="3"/>
      <dgm:spPr/>
    </dgm:pt>
    <dgm:pt modelId="{8EF67AA1-158C-4F5A-AE6D-3C55DFCAB41C}" type="pres">
      <dgm:prSet presAssocID="{76C37743-FD90-4515-80CC-A80C63C72B61}" presName="text" presStyleLbl="fgAcc0" presStyleIdx="0" presStyleCnt="3">
        <dgm:presLayoutVars>
          <dgm:chPref val="3"/>
        </dgm:presLayoutVars>
      </dgm:prSet>
      <dgm:spPr/>
    </dgm:pt>
    <dgm:pt modelId="{34462A57-7B03-4549-B641-C092B5935C70}" type="pres">
      <dgm:prSet presAssocID="{76C37743-FD90-4515-80CC-A80C63C72B61}" presName="hierChild2" presStyleCnt="0"/>
      <dgm:spPr/>
    </dgm:pt>
    <dgm:pt modelId="{3DFDAEA0-5E2E-4AC5-A5C6-C381A90DACA1}" type="pres">
      <dgm:prSet presAssocID="{C35E6132-A8D6-48B0-821B-212E6C7512BC}" presName="hierRoot1" presStyleCnt="0"/>
      <dgm:spPr/>
    </dgm:pt>
    <dgm:pt modelId="{6AE32EAF-B8C7-4B79-BFA1-04EB4276F784}" type="pres">
      <dgm:prSet presAssocID="{C35E6132-A8D6-48B0-821B-212E6C7512BC}" presName="composite" presStyleCnt="0"/>
      <dgm:spPr/>
    </dgm:pt>
    <dgm:pt modelId="{FCBEC409-F10F-43D5-962A-D3740429BCD1}" type="pres">
      <dgm:prSet presAssocID="{C35E6132-A8D6-48B0-821B-212E6C7512BC}" presName="background" presStyleLbl="node0" presStyleIdx="1" presStyleCnt="3"/>
      <dgm:spPr/>
    </dgm:pt>
    <dgm:pt modelId="{625B2FF8-B266-4461-8FDB-4A8C69370E21}" type="pres">
      <dgm:prSet presAssocID="{C35E6132-A8D6-48B0-821B-212E6C7512BC}" presName="text" presStyleLbl="fgAcc0" presStyleIdx="1" presStyleCnt="3">
        <dgm:presLayoutVars>
          <dgm:chPref val="3"/>
        </dgm:presLayoutVars>
      </dgm:prSet>
      <dgm:spPr/>
    </dgm:pt>
    <dgm:pt modelId="{FDAD0256-48EE-4266-9F7F-B0747864487D}" type="pres">
      <dgm:prSet presAssocID="{C35E6132-A8D6-48B0-821B-212E6C7512BC}" presName="hierChild2" presStyleCnt="0"/>
      <dgm:spPr/>
    </dgm:pt>
    <dgm:pt modelId="{20AD9467-4169-47CE-AC43-DB45FA1A7907}" type="pres">
      <dgm:prSet presAssocID="{FD742571-DBFB-41B8-9517-160C5C980A83}" presName="hierRoot1" presStyleCnt="0"/>
      <dgm:spPr/>
    </dgm:pt>
    <dgm:pt modelId="{3D0954C7-A439-424B-9A7F-BFB87A31D275}" type="pres">
      <dgm:prSet presAssocID="{FD742571-DBFB-41B8-9517-160C5C980A83}" presName="composite" presStyleCnt="0"/>
      <dgm:spPr/>
    </dgm:pt>
    <dgm:pt modelId="{860596E9-8DA0-4FDB-BD79-6974C2A493CA}" type="pres">
      <dgm:prSet presAssocID="{FD742571-DBFB-41B8-9517-160C5C980A83}" presName="background" presStyleLbl="node0" presStyleIdx="2" presStyleCnt="3"/>
      <dgm:spPr/>
    </dgm:pt>
    <dgm:pt modelId="{B50881D2-B9BB-4267-BA9A-1DD8A6001489}" type="pres">
      <dgm:prSet presAssocID="{FD742571-DBFB-41B8-9517-160C5C980A83}" presName="text" presStyleLbl="fgAcc0" presStyleIdx="2" presStyleCnt="3">
        <dgm:presLayoutVars>
          <dgm:chPref val="3"/>
        </dgm:presLayoutVars>
      </dgm:prSet>
      <dgm:spPr/>
    </dgm:pt>
    <dgm:pt modelId="{FDE0A547-2442-486E-BEC2-A986EC2AB493}" type="pres">
      <dgm:prSet presAssocID="{FD742571-DBFB-41B8-9517-160C5C980A83}" presName="hierChild2" presStyleCnt="0"/>
      <dgm:spPr/>
    </dgm:pt>
  </dgm:ptLst>
  <dgm:cxnLst>
    <dgm:cxn modelId="{BCBFBB19-C12F-4311-9E4D-2737EE4C7541}" srcId="{D337B1BD-7EC5-42C8-8128-B2EC5E7F0D9D}" destId="{C35E6132-A8D6-48B0-821B-212E6C7512BC}" srcOrd="1" destOrd="0" parTransId="{E4610BBC-BB0E-4DCF-9101-5FF47EA41B92}" sibTransId="{F76A956E-731E-466F-B519-F55573A85A91}"/>
    <dgm:cxn modelId="{20121A1F-BA37-4C45-A14A-9A10D1646BC5}" type="presOf" srcId="{FD742571-DBFB-41B8-9517-160C5C980A83}" destId="{B50881D2-B9BB-4267-BA9A-1DD8A6001489}" srcOrd="0" destOrd="0" presId="urn:microsoft.com/office/officeart/2005/8/layout/hierarchy1"/>
    <dgm:cxn modelId="{1F31A923-1453-4929-ADD9-75137C0C67BF}" type="presOf" srcId="{D337B1BD-7EC5-42C8-8128-B2EC5E7F0D9D}" destId="{94D51B3C-2E96-4D31-BFAA-ACFD2B664B83}" srcOrd="0" destOrd="0" presId="urn:microsoft.com/office/officeart/2005/8/layout/hierarchy1"/>
    <dgm:cxn modelId="{60305C29-71AF-408D-A121-B55F50DF0442}" srcId="{D337B1BD-7EC5-42C8-8128-B2EC5E7F0D9D}" destId="{FD742571-DBFB-41B8-9517-160C5C980A83}" srcOrd="2" destOrd="0" parTransId="{6B8DB238-162C-49AB-BB0F-54E7AF11D42A}" sibTransId="{D98EDEE1-024E-48BF-B0DB-D7CEC750980E}"/>
    <dgm:cxn modelId="{ECBB3253-FF48-4355-94F0-C30B9777A0F8}" type="presOf" srcId="{C35E6132-A8D6-48B0-821B-212E6C7512BC}" destId="{625B2FF8-B266-4461-8FDB-4A8C69370E21}" srcOrd="0" destOrd="0" presId="urn:microsoft.com/office/officeart/2005/8/layout/hierarchy1"/>
    <dgm:cxn modelId="{A90397DF-FCD4-4CEE-BC12-8A7A1BD83D5B}" type="presOf" srcId="{76C37743-FD90-4515-80CC-A80C63C72B61}" destId="{8EF67AA1-158C-4F5A-AE6D-3C55DFCAB41C}" srcOrd="0" destOrd="0" presId="urn:microsoft.com/office/officeart/2005/8/layout/hierarchy1"/>
    <dgm:cxn modelId="{9543C2F2-91B3-417A-892E-9F34B5A0D342}" srcId="{D337B1BD-7EC5-42C8-8128-B2EC5E7F0D9D}" destId="{76C37743-FD90-4515-80CC-A80C63C72B61}" srcOrd="0" destOrd="0" parTransId="{B0BBBFF3-C859-4F11-BB83-0D84A0D4C963}" sibTransId="{FC931760-B222-4EA1-8854-3B1900BF1179}"/>
    <dgm:cxn modelId="{F9E2DA0B-4996-495C-91E1-177C10D486E9}" type="presParOf" srcId="{94D51B3C-2E96-4D31-BFAA-ACFD2B664B83}" destId="{E6892F28-6EE2-40A0-8972-C3872425F777}" srcOrd="0" destOrd="0" presId="urn:microsoft.com/office/officeart/2005/8/layout/hierarchy1"/>
    <dgm:cxn modelId="{57061F88-C6AD-4152-9C4C-89AC2B937ED3}" type="presParOf" srcId="{E6892F28-6EE2-40A0-8972-C3872425F777}" destId="{700A6378-39EB-4260-AC06-AE35C793F8DE}" srcOrd="0" destOrd="0" presId="urn:microsoft.com/office/officeart/2005/8/layout/hierarchy1"/>
    <dgm:cxn modelId="{52FDF91C-E707-47AC-86FA-FD9A65552722}" type="presParOf" srcId="{700A6378-39EB-4260-AC06-AE35C793F8DE}" destId="{350484A4-F774-404B-A290-C95D07E920FB}" srcOrd="0" destOrd="0" presId="urn:microsoft.com/office/officeart/2005/8/layout/hierarchy1"/>
    <dgm:cxn modelId="{72AE528B-7F62-4142-82B2-4E39F7E8480D}" type="presParOf" srcId="{700A6378-39EB-4260-AC06-AE35C793F8DE}" destId="{8EF67AA1-158C-4F5A-AE6D-3C55DFCAB41C}" srcOrd="1" destOrd="0" presId="urn:microsoft.com/office/officeart/2005/8/layout/hierarchy1"/>
    <dgm:cxn modelId="{BE06757D-8B66-4432-8980-4AADBB7DDA26}" type="presParOf" srcId="{E6892F28-6EE2-40A0-8972-C3872425F777}" destId="{34462A57-7B03-4549-B641-C092B5935C70}" srcOrd="1" destOrd="0" presId="urn:microsoft.com/office/officeart/2005/8/layout/hierarchy1"/>
    <dgm:cxn modelId="{E40A1991-2533-4367-90F6-AD57E744AE10}" type="presParOf" srcId="{94D51B3C-2E96-4D31-BFAA-ACFD2B664B83}" destId="{3DFDAEA0-5E2E-4AC5-A5C6-C381A90DACA1}" srcOrd="1" destOrd="0" presId="urn:microsoft.com/office/officeart/2005/8/layout/hierarchy1"/>
    <dgm:cxn modelId="{C06FAA7F-4878-4484-9E7E-FA9CF38C52FB}" type="presParOf" srcId="{3DFDAEA0-5E2E-4AC5-A5C6-C381A90DACA1}" destId="{6AE32EAF-B8C7-4B79-BFA1-04EB4276F784}" srcOrd="0" destOrd="0" presId="urn:microsoft.com/office/officeart/2005/8/layout/hierarchy1"/>
    <dgm:cxn modelId="{AFE58C6D-560D-4D60-8E84-3F982B2F90DB}" type="presParOf" srcId="{6AE32EAF-B8C7-4B79-BFA1-04EB4276F784}" destId="{FCBEC409-F10F-43D5-962A-D3740429BCD1}" srcOrd="0" destOrd="0" presId="urn:microsoft.com/office/officeart/2005/8/layout/hierarchy1"/>
    <dgm:cxn modelId="{C3F3FC07-1379-4B8A-93CA-79435DB5CF80}" type="presParOf" srcId="{6AE32EAF-B8C7-4B79-BFA1-04EB4276F784}" destId="{625B2FF8-B266-4461-8FDB-4A8C69370E21}" srcOrd="1" destOrd="0" presId="urn:microsoft.com/office/officeart/2005/8/layout/hierarchy1"/>
    <dgm:cxn modelId="{CEBCD395-BBC0-4165-B691-187029BE8CED}" type="presParOf" srcId="{3DFDAEA0-5E2E-4AC5-A5C6-C381A90DACA1}" destId="{FDAD0256-48EE-4266-9F7F-B0747864487D}" srcOrd="1" destOrd="0" presId="urn:microsoft.com/office/officeart/2005/8/layout/hierarchy1"/>
    <dgm:cxn modelId="{2138A0BC-541B-4F6C-BB28-B9AF5E4921A7}" type="presParOf" srcId="{94D51B3C-2E96-4D31-BFAA-ACFD2B664B83}" destId="{20AD9467-4169-47CE-AC43-DB45FA1A7907}" srcOrd="2" destOrd="0" presId="urn:microsoft.com/office/officeart/2005/8/layout/hierarchy1"/>
    <dgm:cxn modelId="{EDCF10F4-DC76-402A-87D7-AFFE6F8CCE30}" type="presParOf" srcId="{20AD9467-4169-47CE-AC43-DB45FA1A7907}" destId="{3D0954C7-A439-424B-9A7F-BFB87A31D275}" srcOrd="0" destOrd="0" presId="urn:microsoft.com/office/officeart/2005/8/layout/hierarchy1"/>
    <dgm:cxn modelId="{73B4181C-8086-42ED-B473-B8A6FDE4E162}" type="presParOf" srcId="{3D0954C7-A439-424B-9A7F-BFB87A31D275}" destId="{860596E9-8DA0-4FDB-BD79-6974C2A493CA}" srcOrd="0" destOrd="0" presId="urn:microsoft.com/office/officeart/2005/8/layout/hierarchy1"/>
    <dgm:cxn modelId="{FB26FA32-E8D7-4B92-97C0-90433BEA28C8}" type="presParOf" srcId="{3D0954C7-A439-424B-9A7F-BFB87A31D275}" destId="{B50881D2-B9BB-4267-BA9A-1DD8A6001489}" srcOrd="1" destOrd="0" presId="urn:microsoft.com/office/officeart/2005/8/layout/hierarchy1"/>
    <dgm:cxn modelId="{6EFFCE68-6052-4376-AD9A-5ACEE4768659}" type="presParOf" srcId="{20AD9467-4169-47CE-AC43-DB45FA1A7907}" destId="{FDE0A547-2442-486E-BEC2-A986EC2AB49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BA8D23-89DF-42F2-90E4-C66B038BC237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633E9A2-0DEA-4750-BFCC-35A6B557E564}">
      <dgm:prSet/>
      <dgm:spPr/>
      <dgm:t>
        <a:bodyPr/>
        <a:lstStyle/>
        <a:p>
          <a:r>
            <a:rPr lang="en-US" dirty="0" err="1"/>
            <a:t>anonimni</a:t>
          </a:r>
          <a:r>
            <a:rPr lang="en-US" dirty="0"/>
            <a:t> </a:t>
          </a:r>
          <a:r>
            <a:rPr lang="en-US" dirty="0" err="1"/>
            <a:t>anketni</a:t>
          </a:r>
          <a:r>
            <a:rPr lang="en-US" dirty="0"/>
            <a:t> </a:t>
          </a:r>
          <a:r>
            <a:rPr lang="en-US" dirty="0" err="1"/>
            <a:t>upitnik</a:t>
          </a:r>
          <a:r>
            <a:rPr lang="en-US" dirty="0"/>
            <a:t> </a:t>
          </a:r>
        </a:p>
      </dgm:t>
    </dgm:pt>
    <dgm:pt modelId="{2BB890C0-B409-4B1D-90D3-E10C254CA0FC}" type="parTrans" cxnId="{B898E4A0-4DD7-4F08-9909-318D90C18820}">
      <dgm:prSet/>
      <dgm:spPr/>
      <dgm:t>
        <a:bodyPr/>
        <a:lstStyle/>
        <a:p>
          <a:endParaRPr lang="en-US"/>
        </a:p>
      </dgm:t>
    </dgm:pt>
    <dgm:pt modelId="{A047CBCE-AAF6-4D66-8F25-3D330E3803A7}" type="sibTrans" cxnId="{B898E4A0-4DD7-4F08-9909-318D90C18820}">
      <dgm:prSet/>
      <dgm:spPr/>
      <dgm:t>
        <a:bodyPr/>
        <a:lstStyle/>
        <a:p>
          <a:endParaRPr lang="en-US"/>
        </a:p>
      </dgm:t>
    </dgm:pt>
    <dgm:pt modelId="{A402F0ED-F294-4CDE-A013-80F2901F21D7}">
      <dgm:prSet/>
      <dgm:spPr/>
      <dgm:t>
        <a:bodyPr/>
        <a:lstStyle/>
        <a:p>
          <a:r>
            <a:rPr lang="en-US" dirty="0" err="1"/>
            <a:t>izrađen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proveden</a:t>
          </a:r>
          <a:r>
            <a:rPr lang="en-US" dirty="0"/>
            <a:t> u online </a:t>
          </a:r>
          <a:r>
            <a:rPr lang="en-US" dirty="0" err="1"/>
            <a:t>formi</a:t>
          </a:r>
        </a:p>
      </dgm:t>
    </dgm:pt>
    <dgm:pt modelId="{C0E0F7F4-9EBA-43C0-9C51-D0AC01E2699B}" type="parTrans" cxnId="{CDBF7BF4-49DD-4435-B605-405E4E538CD3}">
      <dgm:prSet/>
      <dgm:spPr/>
      <dgm:t>
        <a:bodyPr/>
        <a:lstStyle/>
        <a:p>
          <a:endParaRPr lang="en-US"/>
        </a:p>
      </dgm:t>
    </dgm:pt>
    <dgm:pt modelId="{BCBD009B-397A-4904-898E-B15012508604}" type="sibTrans" cxnId="{CDBF7BF4-49DD-4435-B605-405E4E538CD3}">
      <dgm:prSet/>
      <dgm:spPr/>
      <dgm:t>
        <a:bodyPr/>
        <a:lstStyle/>
        <a:p>
          <a:endParaRPr lang="en-US"/>
        </a:p>
      </dgm:t>
    </dgm:pt>
    <dgm:pt modelId="{4114CE97-1B13-4662-9A42-B17D587C0CC7}">
      <dgm:prSet/>
      <dgm:spPr/>
      <dgm:t>
        <a:bodyPr/>
        <a:lstStyle/>
        <a:p>
          <a:pPr rtl="0"/>
          <a:r>
            <a:rPr lang="en-US" dirty="0" err="1"/>
            <a:t>sadrži</a:t>
          </a:r>
          <a:r>
            <a:rPr lang="en-US" dirty="0"/>
            <a:t> </a:t>
          </a:r>
          <a:r>
            <a:rPr lang="en-US" dirty="0">
              <a:latin typeface="Avenir Next LT Pro"/>
            </a:rPr>
            <a:t>14 </a:t>
          </a:r>
          <a:r>
            <a:rPr lang="en-US" dirty="0" err="1"/>
            <a:t>čestica</a:t>
          </a:r>
          <a:r>
            <a:rPr lang="en-US" dirty="0"/>
            <a:t> u </a:t>
          </a:r>
          <a:r>
            <a:rPr lang="en-US" dirty="0" err="1"/>
            <a:t>obliku</a:t>
          </a:r>
          <a:r>
            <a:rPr lang="en-US" dirty="0"/>
            <a:t> </a:t>
          </a:r>
          <a:r>
            <a:rPr lang="en-US" dirty="0" err="1"/>
            <a:t>pitanja</a:t>
          </a:r>
          <a:r>
            <a:rPr lang="en-US" dirty="0"/>
            <a:t> </a:t>
          </a:r>
          <a:r>
            <a:rPr lang="en-US" dirty="0" err="1"/>
            <a:t>otvorenog</a:t>
          </a:r>
          <a:r>
            <a:rPr lang="en-US" dirty="0"/>
            <a:t> </a:t>
          </a:r>
          <a:r>
            <a:rPr lang="en-US" dirty="0" err="1"/>
            <a:t>tipa</a:t>
          </a:r>
          <a:r>
            <a:rPr lang="en-US" dirty="0"/>
            <a:t>, </a:t>
          </a:r>
          <a:r>
            <a:rPr lang="en-US" dirty="0" err="1"/>
            <a:t>skala</a:t>
          </a:r>
          <a:r>
            <a:rPr lang="en-US" dirty="0"/>
            <a:t> </a:t>
          </a:r>
          <a:r>
            <a:rPr lang="en-US" dirty="0" err="1"/>
            <a:t>procjene</a:t>
          </a:r>
          <a:r>
            <a:rPr lang="en-US" dirty="0"/>
            <a:t> </a:t>
          </a:r>
          <a:r>
            <a:rPr lang="en-US" dirty="0" err="1"/>
            <a:t>te</a:t>
          </a:r>
          <a:r>
            <a:rPr lang="en-US" dirty="0"/>
            <a:t> </a:t>
          </a:r>
          <a:r>
            <a:rPr lang="en-US" dirty="0" err="1"/>
            <a:t>višestrukog</a:t>
          </a:r>
          <a:r>
            <a:rPr lang="en-US" dirty="0"/>
            <a:t> </a:t>
          </a:r>
          <a:r>
            <a:rPr lang="en-US" dirty="0" err="1"/>
            <a:t>izbora</a:t>
          </a:r>
          <a:endParaRPr lang="en-US" dirty="0"/>
        </a:p>
      </dgm:t>
    </dgm:pt>
    <dgm:pt modelId="{973A4990-166B-4D14-A353-A14EBD13C0BB}" type="parTrans" cxnId="{7B6DCCAF-87B1-4BB4-80C3-AA9AEE8404F0}">
      <dgm:prSet/>
      <dgm:spPr/>
      <dgm:t>
        <a:bodyPr/>
        <a:lstStyle/>
        <a:p>
          <a:endParaRPr lang="en-US"/>
        </a:p>
      </dgm:t>
    </dgm:pt>
    <dgm:pt modelId="{82E38573-A3D4-44E4-A664-F498B0CB352E}" type="sibTrans" cxnId="{7B6DCCAF-87B1-4BB4-80C3-AA9AEE8404F0}">
      <dgm:prSet/>
      <dgm:spPr/>
      <dgm:t>
        <a:bodyPr/>
        <a:lstStyle/>
        <a:p>
          <a:endParaRPr lang="en-US"/>
        </a:p>
      </dgm:t>
    </dgm:pt>
    <dgm:pt modelId="{34E34F64-1BF1-428B-AA41-AE0BA0319387}" type="pres">
      <dgm:prSet presAssocID="{22BA8D23-89DF-42F2-90E4-C66B038BC237}" presName="diagram" presStyleCnt="0">
        <dgm:presLayoutVars>
          <dgm:dir/>
          <dgm:resizeHandles val="exact"/>
        </dgm:presLayoutVars>
      </dgm:prSet>
      <dgm:spPr/>
    </dgm:pt>
    <dgm:pt modelId="{271EAA36-D556-45AA-A831-8ABD3A3A45B5}" type="pres">
      <dgm:prSet presAssocID="{7633E9A2-0DEA-4750-BFCC-35A6B557E564}" presName="node" presStyleLbl="node1" presStyleIdx="0" presStyleCnt="3">
        <dgm:presLayoutVars>
          <dgm:bulletEnabled val="1"/>
        </dgm:presLayoutVars>
      </dgm:prSet>
      <dgm:spPr/>
    </dgm:pt>
    <dgm:pt modelId="{71E77A16-D53D-4810-B987-B1F55EF7CB23}" type="pres">
      <dgm:prSet presAssocID="{A047CBCE-AAF6-4D66-8F25-3D330E3803A7}" presName="sibTrans" presStyleLbl="sibTrans2D1" presStyleIdx="0" presStyleCnt="2"/>
      <dgm:spPr/>
    </dgm:pt>
    <dgm:pt modelId="{5E61DB41-7F92-410E-9EF2-3280B97DBBE1}" type="pres">
      <dgm:prSet presAssocID="{A047CBCE-AAF6-4D66-8F25-3D330E3803A7}" presName="connectorText" presStyleLbl="sibTrans2D1" presStyleIdx="0" presStyleCnt="2"/>
      <dgm:spPr/>
    </dgm:pt>
    <dgm:pt modelId="{48FBCDA8-975D-4411-B224-859CA735ACC5}" type="pres">
      <dgm:prSet presAssocID="{A402F0ED-F294-4CDE-A013-80F2901F21D7}" presName="node" presStyleLbl="node1" presStyleIdx="1" presStyleCnt="3">
        <dgm:presLayoutVars>
          <dgm:bulletEnabled val="1"/>
        </dgm:presLayoutVars>
      </dgm:prSet>
      <dgm:spPr/>
    </dgm:pt>
    <dgm:pt modelId="{D27D6BB9-5F7A-4D79-B166-81ACA5CB6EB6}" type="pres">
      <dgm:prSet presAssocID="{BCBD009B-397A-4904-898E-B15012508604}" presName="sibTrans" presStyleLbl="sibTrans2D1" presStyleIdx="1" presStyleCnt="2"/>
      <dgm:spPr/>
    </dgm:pt>
    <dgm:pt modelId="{948A891B-C3CF-49C3-B9BA-5DB65DC02FC9}" type="pres">
      <dgm:prSet presAssocID="{BCBD009B-397A-4904-898E-B15012508604}" presName="connectorText" presStyleLbl="sibTrans2D1" presStyleIdx="1" presStyleCnt="2"/>
      <dgm:spPr/>
    </dgm:pt>
    <dgm:pt modelId="{DD5EE153-3EC8-43F9-97B5-9B3A9DEF4FD4}" type="pres">
      <dgm:prSet presAssocID="{4114CE97-1B13-4662-9A42-B17D587C0CC7}" presName="node" presStyleLbl="node1" presStyleIdx="2" presStyleCnt="3">
        <dgm:presLayoutVars>
          <dgm:bulletEnabled val="1"/>
        </dgm:presLayoutVars>
      </dgm:prSet>
      <dgm:spPr/>
    </dgm:pt>
  </dgm:ptLst>
  <dgm:cxnLst>
    <dgm:cxn modelId="{850ED90B-D02E-45D5-B7E3-C90D1858E185}" type="presOf" srcId="{4114CE97-1B13-4662-9A42-B17D587C0CC7}" destId="{DD5EE153-3EC8-43F9-97B5-9B3A9DEF4FD4}" srcOrd="0" destOrd="0" presId="urn:microsoft.com/office/officeart/2005/8/layout/process5"/>
    <dgm:cxn modelId="{D5094F26-5703-4F9F-8BE5-E8AD26FD07B3}" type="presOf" srcId="{A402F0ED-F294-4CDE-A013-80F2901F21D7}" destId="{48FBCDA8-975D-4411-B224-859CA735ACC5}" srcOrd="0" destOrd="0" presId="urn:microsoft.com/office/officeart/2005/8/layout/process5"/>
    <dgm:cxn modelId="{8B6C5432-6394-489C-86A7-EC52FE238213}" type="presOf" srcId="{7633E9A2-0DEA-4750-BFCC-35A6B557E564}" destId="{271EAA36-D556-45AA-A831-8ABD3A3A45B5}" srcOrd="0" destOrd="0" presId="urn:microsoft.com/office/officeart/2005/8/layout/process5"/>
    <dgm:cxn modelId="{5FDF415F-F5CA-4FF4-8DD6-AAEB731F5D61}" type="presOf" srcId="{A047CBCE-AAF6-4D66-8F25-3D330E3803A7}" destId="{71E77A16-D53D-4810-B987-B1F55EF7CB23}" srcOrd="0" destOrd="0" presId="urn:microsoft.com/office/officeart/2005/8/layout/process5"/>
    <dgm:cxn modelId="{D5AEE773-F778-4AB2-959E-22FD13EE949A}" type="presOf" srcId="{BCBD009B-397A-4904-898E-B15012508604}" destId="{D27D6BB9-5F7A-4D79-B166-81ACA5CB6EB6}" srcOrd="0" destOrd="0" presId="urn:microsoft.com/office/officeart/2005/8/layout/process5"/>
    <dgm:cxn modelId="{EEE54794-43AE-458C-BBDB-423EA7D58DA1}" type="presOf" srcId="{BCBD009B-397A-4904-898E-B15012508604}" destId="{948A891B-C3CF-49C3-B9BA-5DB65DC02FC9}" srcOrd="1" destOrd="0" presId="urn:microsoft.com/office/officeart/2005/8/layout/process5"/>
    <dgm:cxn modelId="{B898E4A0-4DD7-4F08-9909-318D90C18820}" srcId="{22BA8D23-89DF-42F2-90E4-C66B038BC237}" destId="{7633E9A2-0DEA-4750-BFCC-35A6B557E564}" srcOrd="0" destOrd="0" parTransId="{2BB890C0-B409-4B1D-90D3-E10C254CA0FC}" sibTransId="{A047CBCE-AAF6-4D66-8F25-3D330E3803A7}"/>
    <dgm:cxn modelId="{7B6DCCAF-87B1-4BB4-80C3-AA9AEE8404F0}" srcId="{22BA8D23-89DF-42F2-90E4-C66B038BC237}" destId="{4114CE97-1B13-4662-9A42-B17D587C0CC7}" srcOrd="2" destOrd="0" parTransId="{973A4990-166B-4D14-A353-A14EBD13C0BB}" sibTransId="{82E38573-A3D4-44E4-A664-F498B0CB352E}"/>
    <dgm:cxn modelId="{6F6B54BE-F8F5-4745-8D2E-955252BF7E47}" type="presOf" srcId="{A047CBCE-AAF6-4D66-8F25-3D330E3803A7}" destId="{5E61DB41-7F92-410E-9EF2-3280B97DBBE1}" srcOrd="1" destOrd="0" presId="urn:microsoft.com/office/officeart/2005/8/layout/process5"/>
    <dgm:cxn modelId="{CDBF7BF4-49DD-4435-B605-405E4E538CD3}" srcId="{22BA8D23-89DF-42F2-90E4-C66B038BC237}" destId="{A402F0ED-F294-4CDE-A013-80F2901F21D7}" srcOrd="1" destOrd="0" parTransId="{C0E0F7F4-9EBA-43C0-9C51-D0AC01E2699B}" sibTransId="{BCBD009B-397A-4904-898E-B15012508604}"/>
    <dgm:cxn modelId="{E6B512FB-D7ED-4C4F-BEDD-3D5E78186F1D}" type="presOf" srcId="{22BA8D23-89DF-42F2-90E4-C66B038BC237}" destId="{34E34F64-1BF1-428B-AA41-AE0BA0319387}" srcOrd="0" destOrd="0" presId="urn:microsoft.com/office/officeart/2005/8/layout/process5"/>
    <dgm:cxn modelId="{8317E044-B66A-4412-931F-FA6A6639F940}" type="presParOf" srcId="{34E34F64-1BF1-428B-AA41-AE0BA0319387}" destId="{271EAA36-D556-45AA-A831-8ABD3A3A45B5}" srcOrd="0" destOrd="0" presId="urn:microsoft.com/office/officeart/2005/8/layout/process5"/>
    <dgm:cxn modelId="{2AA34BA4-3AC0-43D1-B0F8-BACC0E924BF4}" type="presParOf" srcId="{34E34F64-1BF1-428B-AA41-AE0BA0319387}" destId="{71E77A16-D53D-4810-B987-B1F55EF7CB23}" srcOrd="1" destOrd="0" presId="urn:microsoft.com/office/officeart/2005/8/layout/process5"/>
    <dgm:cxn modelId="{B1B1402B-0094-44B8-8337-23B02B401667}" type="presParOf" srcId="{71E77A16-D53D-4810-B987-B1F55EF7CB23}" destId="{5E61DB41-7F92-410E-9EF2-3280B97DBBE1}" srcOrd="0" destOrd="0" presId="urn:microsoft.com/office/officeart/2005/8/layout/process5"/>
    <dgm:cxn modelId="{E2A1446B-5C76-4D11-BC8D-7E2C6780E1C8}" type="presParOf" srcId="{34E34F64-1BF1-428B-AA41-AE0BA0319387}" destId="{48FBCDA8-975D-4411-B224-859CA735ACC5}" srcOrd="2" destOrd="0" presId="urn:microsoft.com/office/officeart/2005/8/layout/process5"/>
    <dgm:cxn modelId="{247B1441-4A8D-4B26-9D73-D3DC6AB60FA8}" type="presParOf" srcId="{34E34F64-1BF1-428B-AA41-AE0BA0319387}" destId="{D27D6BB9-5F7A-4D79-B166-81ACA5CB6EB6}" srcOrd="3" destOrd="0" presId="urn:microsoft.com/office/officeart/2005/8/layout/process5"/>
    <dgm:cxn modelId="{87867468-2D45-49D6-A9B8-5C312782B88C}" type="presParOf" srcId="{D27D6BB9-5F7A-4D79-B166-81ACA5CB6EB6}" destId="{948A891B-C3CF-49C3-B9BA-5DB65DC02FC9}" srcOrd="0" destOrd="0" presId="urn:microsoft.com/office/officeart/2005/8/layout/process5"/>
    <dgm:cxn modelId="{2CCF409F-0CC6-4711-8EA4-FD12C4EB7D61}" type="presParOf" srcId="{34E34F64-1BF1-428B-AA41-AE0BA0319387}" destId="{DD5EE153-3EC8-43F9-97B5-9B3A9DEF4FD4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CB51F6-B978-448F-ADC6-18B5BDCE529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1A2B1E2-90B4-4289-8D5D-24EF3711B2B3}">
      <dgm:prSet/>
      <dgm:spPr/>
      <dgm:t>
        <a:bodyPr/>
        <a:lstStyle/>
        <a:p>
          <a:r>
            <a:rPr lang="en-US"/>
            <a:t>I. prema česticama upitnika</a:t>
          </a:r>
        </a:p>
      </dgm:t>
    </dgm:pt>
    <dgm:pt modelId="{E6EE7D79-E152-4088-AFBE-87ABFEC8A785}" type="parTrans" cxnId="{19500354-B3CE-40F4-B285-82A826D960CF}">
      <dgm:prSet/>
      <dgm:spPr/>
      <dgm:t>
        <a:bodyPr/>
        <a:lstStyle/>
        <a:p>
          <a:endParaRPr lang="en-US"/>
        </a:p>
      </dgm:t>
    </dgm:pt>
    <dgm:pt modelId="{B81CE956-C16D-49BA-9CE4-1E77BCCEB18B}" type="sibTrans" cxnId="{19500354-B3CE-40F4-B285-82A826D960CF}">
      <dgm:prSet/>
      <dgm:spPr/>
      <dgm:t>
        <a:bodyPr/>
        <a:lstStyle/>
        <a:p>
          <a:endParaRPr lang="en-US"/>
        </a:p>
      </dgm:t>
    </dgm:pt>
    <dgm:pt modelId="{669F29A1-CAEE-4F91-9DC0-EBA81CC959CC}">
      <dgm:prSet/>
      <dgm:spPr/>
      <dgm:t>
        <a:bodyPr/>
        <a:lstStyle/>
        <a:p>
          <a:r>
            <a:rPr lang="en-US"/>
            <a:t>II. prema razredima</a:t>
          </a:r>
        </a:p>
      </dgm:t>
    </dgm:pt>
    <dgm:pt modelId="{7C1E4F50-A3AF-4781-AF7F-F3ED007782D1}" type="parTrans" cxnId="{44F3973E-B27F-4E6A-8D8D-4C6DDA87F242}">
      <dgm:prSet/>
      <dgm:spPr/>
      <dgm:t>
        <a:bodyPr/>
        <a:lstStyle/>
        <a:p>
          <a:endParaRPr lang="en-US"/>
        </a:p>
      </dgm:t>
    </dgm:pt>
    <dgm:pt modelId="{FC5DE7AA-9734-4B38-B6C0-7F52D113D080}" type="sibTrans" cxnId="{44F3973E-B27F-4E6A-8D8D-4C6DDA87F242}">
      <dgm:prSet/>
      <dgm:spPr/>
      <dgm:t>
        <a:bodyPr/>
        <a:lstStyle/>
        <a:p>
          <a:endParaRPr lang="en-US"/>
        </a:p>
      </dgm:t>
    </dgm:pt>
    <dgm:pt modelId="{807C84DE-027D-4007-912D-180B7077A613}">
      <dgm:prSet/>
      <dgm:spPr/>
      <dgm:t>
        <a:bodyPr/>
        <a:lstStyle/>
        <a:p>
          <a:r>
            <a:rPr lang="en-US"/>
            <a:t>III. općenito</a:t>
          </a:r>
        </a:p>
      </dgm:t>
    </dgm:pt>
    <dgm:pt modelId="{60F4D206-7CE5-45FC-AD71-C6125DE43346}" type="parTrans" cxnId="{8347DA81-2A52-4BE8-A301-4B44FF38B137}">
      <dgm:prSet/>
      <dgm:spPr/>
      <dgm:t>
        <a:bodyPr/>
        <a:lstStyle/>
        <a:p>
          <a:endParaRPr lang="en-US"/>
        </a:p>
      </dgm:t>
    </dgm:pt>
    <dgm:pt modelId="{8AE2F8AF-817F-4740-ADE4-AB9657BA201F}" type="sibTrans" cxnId="{8347DA81-2A52-4BE8-A301-4B44FF38B137}">
      <dgm:prSet/>
      <dgm:spPr/>
      <dgm:t>
        <a:bodyPr/>
        <a:lstStyle/>
        <a:p>
          <a:endParaRPr lang="en-US"/>
        </a:p>
      </dgm:t>
    </dgm:pt>
    <dgm:pt modelId="{19D77E8C-A00C-4CEF-A66E-C6A208342DDB}" type="pres">
      <dgm:prSet presAssocID="{52CB51F6-B978-448F-ADC6-18B5BDCE529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4C1794E-51F4-4FAB-ABEA-FB91F0FD924D}" type="pres">
      <dgm:prSet presAssocID="{41A2B1E2-90B4-4289-8D5D-24EF3711B2B3}" presName="hierRoot1" presStyleCnt="0"/>
      <dgm:spPr/>
    </dgm:pt>
    <dgm:pt modelId="{E8B562C9-CDB5-42E4-ABFF-762FA3B271F9}" type="pres">
      <dgm:prSet presAssocID="{41A2B1E2-90B4-4289-8D5D-24EF3711B2B3}" presName="composite" presStyleCnt="0"/>
      <dgm:spPr/>
    </dgm:pt>
    <dgm:pt modelId="{9F39F813-F828-46C7-B42F-B6A3BA82E543}" type="pres">
      <dgm:prSet presAssocID="{41A2B1E2-90B4-4289-8D5D-24EF3711B2B3}" presName="background" presStyleLbl="node0" presStyleIdx="0" presStyleCnt="3"/>
      <dgm:spPr/>
    </dgm:pt>
    <dgm:pt modelId="{B4D8B60B-B5BF-4EC0-A488-ACEE550A5BA7}" type="pres">
      <dgm:prSet presAssocID="{41A2B1E2-90B4-4289-8D5D-24EF3711B2B3}" presName="text" presStyleLbl="fgAcc0" presStyleIdx="0" presStyleCnt="3">
        <dgm:presLayoutVars>
          <dgm:chPref val="3"/>
        </dgm:presLayoutVars>
      </dgm:prSet>
      <dgm:spPr/>
    </dgm:pt>
    <dgm:pt modelId="{1D2F2D1B-F622-4054-AA10-E43BAB6D9574}" type="pres">
      <dgm:prSet presAssocID="{41A2B1E2-90B4-4289-8D5D-24EF3711B2B3}" presName="hierChild2" presStyleCnt="0"/>
      <dgm:spPr/>
    </dgm:pt>
    <dgm:pt modelId="{170A0D01-1398-47D9-B26D-E0030B38CE71}" type="pres">
      <dgm:prSet presAssocID="{669F29A1-CAEE-4F91-9DC0-EBA81CC959CC}" presName="hierRoot1" presStyleCnt="0"/>
      <dgm:spPr/>
    </dgm:pt>
    <dgm:pt modelId="{06CB49EA-50F4-4D1D-BFCB-28417A268DC6}" type="pres">
      <dgm:prSet presAssocID="{669F29A1-CAEE-4F91-9DC0-EBA81CC959CC}" presName="composite" presStyleCnt="0"/>
      <dgm:spPr/>
    </dgm:pt>
    <dgm:pt modelId="{3D3D7A92-C9B9-4939-BAF0-575BF9BCF9D4}" type="pres">
      <dgm:prSet presAssocID="{669F29A1-CAEE-4F91-9DC0-EBA81CC959CC}" presName="background" presStyleLbl="node0" presStyleIdx="1" presStyleCnt="3"/>
      <dgm:spPr/>
    </dgm:pt>
    <dgm:pt modelId="{756C507A-4D30-4C28-91FD-E43A44F0A1C3}" type="pres">
      <dgm:prSet presAssocID="{669F29A1-CAEE-4F91-9DC0-EBA81CC959CC}" presName="text" presStyleLbl="fgAcc0" presStyleIdx="1" presStyleCnt="3">
        <dgm:presLayoutVars>
          <dgm:chPref val="3"/>
        </dgm:presLayoutVars>
      </dgm:prSet>
      <dgm:spPr/>
    </dgm:pt>
    <dgm:pt modelId="{FFF45410-80B2-4CEE-8C8A-B38C6DAA665A}" type="pres">
      <dgm:prSet presAssocID="{669F29A1-CAEE-4F91-9DC0-EBA81CC959CC}" presName="hierChild2" presStyleCnt="0"/>
      <dgm:spPr/>
    </dgm:pt>
    <dgm:pt modelId="{BCFAD301-E681-4BE7-8745-CBBC97DA35B6}" type="pres">
      <dgm:prSet presAssocID="{807C84DE-027D-4007-912D-180B7077A613}" presName="hierRoot1" presStyleCnt="0"/>
      <dgm:spPr/>
    </dgm:pt>
    <dgm:pt modelId="{86170DC0-0E00-4675-B8DB-6E74CC416D9D}" type="pres">
      <dgm:prSet presAssocID="{807C84DE-027D-4007-912D-180B7077A613}" presName="composite" presStyleCnt="0"/>
      <dgm:spPr/>
    </dgm:pt>
    <dgm:pt modelId="{B780844C-7637-4F0E-9495-9D3F27B21FAF}" type="pres">
      <dgm:prSet presAssocID="{807C84DE-027D-4007-912D-180B7077A613}" presName="background" presStyleLbl="node0" presStyleIdx="2" presStyleCnt="3"/>
      <dgm:spPr/>
    </dgm:pt>
    <dgm:pt modelId="{6B44B1B6-5CAF-41E9-B088-DA2A48B2D7AA}" type="pres">
      <dgm:prSet presAssocID="{807C84DE-027D-4007-912D-180B7077A613}" presName="text" presStyleLbl="fgAcc0" presStyleIdx="2" presStyleCnt="3">
        <dgm:presLayoutVars>
          <dgm:chPref val="3"/>
        </dgm:presLayoutVars>
      </dgm:prSet>
      <dgm:spPr/>
    </dgm:pt>
    <dgm:pt modelId="{328F2DF4-3289-4E32-8DD6-4908CD538A8F}" type="pres">
      <dgm:prSet presAssocID="{807C84DE-027D-4007-912D-180B7077A613}" presName="hierChild2" presStyleCnt="0"/>
      <dgm:spPr/>
    </dgm:pt>
  </dgm:ptLst>
  <dgm:cxnLst>
    <dgm:cxn modelId="{44F3973E-B27F-4E6A-8D8D-4C6DDA87F242}" srcId="{52CB51F6-B978-448F-ADC6-18B5BDCE5291}" destId="{669F29A1-CAEE-4F91-9DC0-EBA81CC959CC}" srcOrd="1" destOrd="0" parTransId="{7C1E4F50-A3AF-4781-AF7F-F3ED007782D1}" sibTransId="{FC5DE7AA-9734-4B38-B6C0-7F52D113D080}"/>
    <dgm:cxn modelId="{19500354-B3CE-40F4-B285-82A826D960CF}" srcId="{52CB51F6-B978-448F-ADC6-18B5BDCE5291}" destId="{41A2B1E2-90B4-4289-8D5D-24EF3711B2B3}" srcOrd="0" destOrd="0" parTransId="{E6EE7D79-E152-4088-AFBE-87ABFEC8A785}" sibTransId="{B81CE956-C16D-49BA-9CE4-1E77BCCEB18B}"/>
    <dgm:cxn modelId="{8347DA81-2A52-4BE8-A301-4B44FF38B137}" srcId="{52CB51F6-B978-448F-ADC6-18B5BDCE5291}" destId="{807C84DE-027D-4007-912D-180B7077A613}" srcOrd="2" destOrd="0" parTransId="{60F4D206-7CE5-45FC-AD71-C6125DE43346}" sibTransId="{8AE2F8AF-817F-4740-ADE4-AB9657BA201F}"/>
    <dgm:cxn modelId="{B6DF0284-C192-4D2B-86E0-D320DA3171BC}" type="presOf" srcId="{52CB51F6-B978-448F-ADC6-18B5BDCE5291}" destId="{19D77E8C-A00C-4CEF-A66E-C6A208342DDB}" srcOrd="0" destOrd="0" presId="urn:microsoft.com/office/officeart/2005/8/layout/hierarchy1"/>
    <dgm:cxn modelId="{0D55AE8A-C4BC-417A-803C-F2D9FC817CFE}" type="presOf" srcId="{807C84DE-027D-4007-912D-180B7077A613}" destId="{6B44B1B6-5CAF-41E9-B088-DA2A48B2D7AA}" srcOrd="0" destOrd="0" presId="urn:microsoft.com/office/officeart/2005/8/layout/hierarchy1"/>
    <dgm:cxn modelId="{5E9E41AB-39E8-4320-9E5C-2E250C379EEE}" type="presOf" srcId="{669F29A1-CAEE-4F91-9DC0-EBA81CC959CC}" destId="{756C507A-4D30-4C28-91FD-E43A44F0A1C3}" srcOrd="0" destOrd="0" presId="urn:microsoft.com/office/officeart/2005/8/layout/hierarchy1"/>
    <dgm:cxn modelId="{F58565BD-099C-427C-89B4-4F41E8765EA2}" type="presOf" srcId="{41A2B1E2-90B4-4289-8D5D-24EF3711B2B3}" destId="{B4D8B60B-B5BF-4EC0-A488-ACEE550A5BA7}" srcOrd="0" destOrd="0" presId="urn:microsoft.com/office/officeart/2005/8/layout/hierarchy1"/>
    <dgm:cxn modelId="{EE98C78C-DEB6-4C8E-944A-F1DDB656B4AC}" type="presParOf" srcId="{19D77E8C-A00C-4CEF-A66E-C6A208342DDB}" destId="{B4C1794E-51F4-4FAB-ABEA-FB91F0FD924D}" srcOrd="0" destOrd="0" presId="urn:microsoft.com/office/officeart/2005/8/layout/hierarchy1"/>
    <dgm:cxn modelId="{F5D5D166-5613-4983-96AD-0618CD90AE97}" type="presParOf" srcId="{B4C1794E-51F4-4FAB-ABEA-FB91F0FD924D}" destId="{E8B562C9-CDB5-42E4-ABFF-762FA3B271F9}" srcOrd="0" destOrd="0" presId="urn:microsoft.com/office/officeart/2005/8/layout/hierarchy1"/>
    <dgm:cxn modelId="{B2638EA0-0584-4495-9044-19DB425FEB1F}" type="presParOf" srcId="{E8B562C9-CDB5-42E4-ABFF-762FA3B271F9}" destId="{9F39F813-F828-46C7-B42F-B6A3BA82E543}" srcOrd="0" destOrd="0" presId="urn:microsoft.com/office/officeart/2005/8/layout/hierarchy1"/>
    <dgm:cxn modelId="{3D05A204-F78C-456A-A71B-BCC2782B90C0}" type="presParOf" srcId="{E8B562C9-CDB5-42E4-ABFF-762FA3B271F9}" destId="{B4D8B60B-B5BF-4EC0-A488-ACEE550A5BA7}" srcOrd="1" destOrd="0" presId="urn:microsoft.com/office/officeart/2005/8/layout/hierarchy1"/>
    <dgm:cxn modelId="{8A43FB65-237C-42A4-961E-221112D1D9E8}" type="presParOf" srcId="{B4C1794E-51F4-4FAB-ABEA-FB91F0FD924D}" destId="{1D2F2D1B-F622-4054-AA10-E43BAB6D9574}" srcOrd="1" destOrd="0" presId="urn:microsoft.com/office/officeart/2005/8/layout/hierarchy1"/>
    <dgm:cxn modelId="{FE488B2A-4F44-48D9-B1C3-EFF043A0C56A}" type="presParOf" srcId="{19D77E8C-A00C-4CEF-A66E-C6A208342DDB}" destId="{170A0D01-1398-47D9-B26D-E0030B38CE71}" srcOrd="1" destOrd="0" presId="urn:microsoft.com/office/officeart/2005/8/layout/hierarchy1"/>
    <dgm:cxn modelId="{B9FBC3B4-A224-4B7B-85F3-2553576D9524}" type="presParOf" srcId="{170A0D01-1398-47D9-B26D-E0030B38CE71}" destId="{06CB49EA-50F4-4D1D-BFCB-28417A268DC6}" srcOrd="0" destOrd="0" presId="urn:microsoft.com/office/officeart/2005/8/layout/hierarchy1"/>
    <dgm:cxn modelId="{75357E9B-2927-4B28-B101-4952A125FD60}" type="presParOf" srcId="{06CB49EA-50F4-4D1D-BFCB-28417A268DC6}" destId="{3D3D7A92-C9B9-4939-BAF0-575BF9BCF9D4}" srcOrd="0" destOrd="0" presId="urn:microsoft.com/office/officeart/2005/8/layout/hierarchy1"/>
    <dgm:cxn modelId="{78C6E0D2-DE57-4F3B-8EE4-C6BCA0AFFF10}" type="presParOf" srcId="{06CB49EA-50F4-4D1D-BFCB-28417A268DC6}" destId="{756C507A-4D30-4C28-91FD-E43A44F0A1C3}" srcOrd="1" destOrd="0" presId="urn:microsoft.com/office/officeart/2005/8/layout/hierarchy1"/>
    <dgm:cxn modelId="{DC3C5986-290A-4F22-A681-DD482FE9CBF3}" type="presParOf" srcId="{170A0D01-1398-47D9-B26D-E0030B38CE71}" destId="{FFF45410-80B2-4CEE-8C8A-B38C6DAA665A}" srcOrd="1" destOrd="0" presId="urn:microsoft.com/office/officeart/2005/8/layout/hierarchy1"/>
    <dgm:cxn modelId="{1B3B9BEE-F868-42C7-957B-184A6B29031F}" type="presParOf" srcId="{19D77E8C-A00C-4CEF-A66E-C6A208342DDB}" destId="{BCFAD301-E681-4BE7-8745-CBBC97DA35B6}" srcOrd="2" destOrd="0" presId="urn:microsoft.com/office/officeart/2005/8/layout/hierarchy1"/>
    <dgm:cxn modelId="{4C9161D1-ECEA-4F3A-9436-300B3C1A03F1}" type="presParOf" srcId="{BCFAD301-E681-4BE7-8745-CBBC97DA35B6}" destId="{86170DC0-0E00-4675-B8DB-6E74CC416D9D}" srcOrd="0" destOrd="0" presId="urn:microsoft.com/office/officeart/2005/8/layout/hierarchy1"/>
    <dgm:cxn modelId="{3D78DC5E-4548-4A19-9A4B-725497AF1BDD}" type="presParOf" srcId="{86170DC0-0E00-4675-B8DB-6E74CC416D9D}" destId="{B780844C-7637-4F0E-9495-9D3F27B21FAF}" srcOrd="0" destOrd="0" presId="urn:microsoft.com/office/officeart/2005/8/layout/hierarchy1"/>
    <dgm:cxn modelId="{1B207036-B5A9-4C3B-A02E-89E07A117817}" type="presParOf" srcId="{86170DC0-0E00-4675-B8DB-6E74CC416D9D}" destId="{6B44B1B6-5CAF-41E9-B088-DA2A48B2D7AA}" srcOrd="1" destOrd="0" presId="urn:microsoft.com/office/officeart/2005/8/layout/hierarchy1"/>
    <dgm:cxn modelId="{90AC23F3-E29E-45C5-8B19-6CEA5FC3C9DC}" type="presParOf" srcId="{BCFAD301-E681-4BE7-8745-CBBC97DA35B6}" destId="{328F2DF4-3289-4E32-8DD6-4908CD538A8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8FEF50-E62D-4769-8BFB-8CCEFA06269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0F8445D-F5F6-46B5-8AD3-A01EBC34540C}">
      <dgm:prSet/>
      <dgm:spPr/>
      <dgm:t>
        <a:bodyPr/>
        <a:lstStyle/>
        <a:p>
          <a:r>
            <a:rPr lang="hr-HR"/>
            <a:t>- rad kad im odgovara </a:t>
          </a:r>
          <a:endParaRPr lang="en-US"/>
        </a:p>
      </dgm:t>
    </dgm:pt>
    <dgm:pt modelId="{820BBD96-067C-4E83-A0DA-558997C704E5}" type="parTrans" cxnId="{1D94516D-979D-402D-A219-4D84ECE8608B}">
      <dgm:prSet/>
      <dgm:spPr/>
      <dgm:t>
        <a:bodyPr/>
        <a:lstStyle/>
        <a:p>
          <a:endParaRPr lang="en-US"/>
        </a:p>
      </dgm:t>
    </dgm:pt>
    <dgm:pt modelId="{6F0C761E-639D-4B78-9853-DB6F63E84F28}" type="sibTrans" cxnId="{1D94516D-979D-402D-A219-4D84ECE8608B}">
      <dgm:prSet/>
      <dgm:spPr/>
      <dgm:t>
        <a:bodyPr/>
        <a:lstStyle/>
        <a:p>
          <a:endParaRPr lang="en-US"/>
        </a:p>
      </dgm:t>
    </dgm:pt>
    <dgm:pt modelId="{C25C95CF-36FF-4599-9CEF-D20D1A6FAF43}">
      <dgm:prSet/>
      <dgm:spPr/>
      <dgm:t>
        <a:bodyPr/>
        <a:lstStyle/>
        <a:p>
          <a:r>
            <a:rPr lang="hr-HR"/>
            <a:t>- uporaba novih aplikacija </a:t>
          </a:r>
          <a:endParaRPr lang="en-US"/>
        </a:p>
      </dgm:t>
    </dgm:pt>
    <dgm:pt modelId="{9D586E37-95E7-4FAF-8DC6-A311F1E28AD0}" type="parTrans" cxnId="{30DC7DDF-6955-4384-AC91-0872640BFE42}">
      <dgm:prSet/>
      <dgm:spPr/>
      <dgm:t>
        <a:bodyPr/>
        <a:lstStyle/>
        <a:p>
          <a:endParaRPr lang="en-US"/>
        </a:p>
      </dgm:t>
    </dgm:pt>
    <dgm:pt modelId="{AA1FF1D4-5F43-426B-829E-AA61F63D3CE2}" type="sibTrans" cxnId="{30DC7DDF-6955-4384-AC91-0872640BFE42}">
      <dgm:prSet/>
      <dgm:spPr/>
      <dgm:t>
        <a:bodyPr/>
        <a:lstStyle/>
        <a:p>
          <a:endParaRPr lang="en-US"/>
        </a:p>
      </dgm:t>
    </dgm:pt>
    <dgm:pt modelId="{15EC6025-0354-4B71-AA96-0F6ABFB80012}">
      <dgm:prSet/>
      <dgm:spPr/>
      <dgm:t>
        <a:bodyPr/>
        <a:lstStyle/>
        <a:p>
          <a:r>
            <a:rPr lang="hr-HR"/>
            <a:t>- zanimljiviji sadržaji</a:t>
          </a:r>
          <a:endParaRPr lang="en-US"/>
        </a:p>
      </dgm:t>
    </dgm:pt>
    <dgm:pt modelId="{F6F08BA6-0418-48CE-A9BA-142D8098EB09}" type="parTrans" cxnId="{7CD6BABB-97FA-40CE-B96B-953A58CAA1E6}">
      <dgm:prSet/>
      <dgm:spPr/>
      <dgm:t>
        <a:bodyPr/>
        <a:lstStyle/>
        <a:p>
          <a:endParaRPr lang="en-US"/>
        </a:p>
      </dgm:t>
    </dgm:pt>
    <dgm:pt modelId="{85B5F6CF-1B6F-4CFE-8ABD-7EAB8C2C149C}" type="sibTrans" cxnId="{7CD6BABB-97FA-40CE-B96B-953A58CAA1E6}">
      <dgm:prSet/>
      <dgm:spPr/>
      <dgm:t>
        <a:bodyPr/>
        <a:lstStyle/>
        <a:p>
          <a:endParaRPr lang="en-US"/>
        </a:p>
      </dgm:t>
    </dgm:pt>
    <dgm:pt modelId="{0B253C09-104F-47F9-B93A-D2995E87F275}">
      <dgm:prSet/>
      <dgm:spPr/>
      <dgm:t>
        <a:bodyPr/>
        <a:lstStyle/>
        <a:p>
          <a:r>
            <a:rPr lang="hr-HR"/>
            <a:t>- cjelodnevna dostupnost nastavnika</a:t>
          </a:r>
          <a:endParaRPr lang="en-US"/>
        </a:p>
      </dgm:t>
    </dgm:pt>
    <dgm:pt modelId="{6D28D02A-E77C-40F8-A2E8-D7AEC5D657A0}" type="parTrans" cxnId="{77921FB0-97DA-4283-8E20-4CEB1314CF05}">
      <dgm:prSet/>
      <dgm:spPr/>
      <dgm:t>
        <a:bodyPr/>
        <a:lstStyle/>
        <a:p>
          <a:endParaRPr lang="en-US"/>
        </a:p>
      </dgm:t>
    </dgm:pt>
    <dgm:pt modelId="{D1DC49DE-009C-40EF-92FB-532C9A7D00BB}" type="sibTrans" cxnId="{77921FB0-97DA-4283-8E20-4CEB1314CF05}">
      <dgm:prSet/>
      <dgm:spPr/>
      <dgm:t>
        <a:bodyPr/>
        <a:lstStyle/>
        <a:p>
          <a:endParaRPr lang="en-US"/>
        </a:p>
      </dgm:t>
    </dgm:pt>
    <dgm:pt modelId="{346204AF-AFD8-4AA9-BB0F-588EFA895384}">
      <dgm:prSet/>
      <dgm:spPr/>
      <dgm:t>
        <a:bodyPr/>
        <a:lstStyle/>
        <a:p>
          <a:r>
            <a:rPr lang="hr-HR"/>
            <a:t>- duže spavanje</a:t>
          </a:r>
          <a:endParaRPr lang="en-US"/>
        </a:p>
      </dgm:t>
    </dgm:pt>
    <dgm:pt modelId="{E595BEF0-B911-4F9F-9770-11B9EC67976F}" type="parTrans" cxnId="{978A1C69-EC60-4BB8-9BE1-936BDE71040A}">
      <dgm:prSet/>
      <dgm:spPr/>
      <dgm:t>
        <a:bodyPr/>
        <a:lstStyle/>
        <a:p>
          <a:endParaRPr lang="en-US"/>
        </a:p>
      </dgm:t>
    </dgm:pt>
    <dgm:pt modelId="{AFF8E972-C945-4763-A0ED-BBF61F9183A0}" type="sibTrans" cxnId="{978A1C69-EC60-4BB8-9BE1-936BDE71040A}">
      <dgm:prSet/>
      <dgm:spPr/>
      <dgm:t>
        <a:bodyPr/>
        <a:lstStyle/>
        <a:p>
          <a:endParaRPr lang="en-US"/>
        </a:p>
      </dgm:t>
    </dgm:pt>
    <dgm:pt modelId="{56F03C97-9F15-4799-AE89-A71523F76A8C}" type="pres">
      <dgm:prSet presAssocID="{268FEF50-E62D-4769-8BFB-8CCEFA062694}" presName="linear" presStyleCnt="0">
        <dgm:presLayoutVars>
          <dgm:animLvl val="lvl"/>
          <dgm:resizeHandles val="exact"/>
        </dgm:presLayoutVars>
      </dgm:prSet>
      <dgm:spPr/>
    </dgm:pt>
    <dgm:pt modelId="{7F03CF86-B8EF-4F6D-A17D-1991C7729B6F}" type="pres">
      <dgm:prSet presAssocID="{10F8445D-F5F6-46B5-8AD3-A01EBC34540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572202D-ADF8-4E5B-BE16-18A70E23A2BC}" type="pres">
      <dgm:prSet presAssocID="{6F0C761E-639D-4B78-9853-DB6F63E84F28}" presName="spacer" presStyleCnt="0"/>
      <dgm:spPr/>
    </dgm:pt>
    <dgm:pt modelId="{A276CE83-841B-43B1-8714-893E32651BAE}" type="pres">
      <dgm:prSet presAssocID="{C25C95CF-36FF-4599-9CEF-D20D1A6FAF4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D04287F-C7C7-42D8-A512-AEB0AF0620A7}" type="pres">
      <dgm:prSet presAssocID="{AA1FF1D4-5F43-426B-829E-AA61F63D3CE2}" presName="spacer" presStyleCnt="0"/>
      <dgm:spPr/>
    </dgm:pt>
    <dgm:pt modelId="{D5DBE799-D5B0-4317-B70C-1E110DC0CF0E}" type="pres">
      <dgm:prSet presAssocID="{15EC6025-0354-4B71-AA96-0F6ABFB8001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9DC6828-2431-49A6-A2ED-1E061690B9DC}" type="pres">
      <dgm:prSet presAssocID="{85B5F6CF-1B6F-4CFE-8ABD-7EAB8C2C149C}" presName="spacer" presStyleCnt="0"/>
      <dgm:spPr/>
    </dgm:pt>
    <dgm:pt modelId="{A3B95F6F-AAC7-4E33-97D0-95D3EB8CC349}" type="pres">
      <dgm:prSet presAssocID="{0B253C09-104F-47F9-B93A-D2995E87F27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0872BEB-15E9-47E1-B61B-89BF7BF2AE4A}" type="pres">
      <dgm:prSet presAssocID="{D1DC49DE-009C-40EF-92FB-532C9A7D00BB}" presName="spacer" presStyleCnt="0"/>
      <dgm:spPr/>
    </dgm:pt>
    <dgm:pt modelId="{98BCD428-8C80-4454-B261-4B249171DADF}" type="pres">
      <dgm:prSet presAssocID="{346204AF-AFD8-4AA9-BB0F-588EFA89538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92A07A03-8010-4596-A57C-F98215C52416}" type="presOf" srcId="{268FEF50-E62D-4769-8BFB-8CCEFA062694}" destId="{56F03C97-9F15-4799-AE89-A71523F76A8C}" srcOrd="0" destOrd="0" presId="urn:microsoft.com/office/officeart/2005/8/layout/vList2"/>
    <dgm:cxn modelId="{92F58006-7052-429C-ABF0-D38064B37A6B}" type="presOf" srcId="{10F8445D-F5F6-46B5-8AD3-A01EBC34540C}" destId="{7F03CF86-B8EF-4F6D-A17D-1991C7729B6F}" srcOrd="0" destOrd="0" presId="urn:microsoft.com/office/officeart/2005/8/layout/vList2"/>
    <dgm:cxn modelId="{0FC6443E-5994-4B9C-B43C-41825F086783}" type="presOf" srcId="{346204AF-AFD8-4AA9-BB0F-588EFA895384}" destId="{98BCD428-8C80-4454-B261-4B249171DADF}" srcOrd="0" destOrd="0" presId="urn:microsoft.com/office/officeart/2005/8/layout/vList2"/>
    <dgm:cxn modelId="{978A1C69-EC60-4BB8-9BE1-936BDE71040A}" srcId="{268FEF50-E62D-4769-8BFB-8CCEFA062694}" destId="{346204AF-AFD8-4AA9-BB0F-588EFA895384}" srcOrd="4" destOrd="0" parTransId="{E595BEF0-B911-4F9F-9770-11B9EC67976F}" sibTransId="{AFF8E972-C945-4763-A0ED-BBF61F9183A0}"/>
    <dgm:cxn modelId="{1D94516D-979D-402D-A219-4D84ECE8608B}" srcId="{268FEF50-E62D-4769-8BFB-8CCEFA062694}" destId="{10F8445D-F5F6-46B5-8AD3-A01EBC34540C}" srcOrd="0" destOrd="0" parTransId="{820BBD96-067C-4E83-A0DA-558997C704E5}" sibTransId="{6F0C761E-639D-4B78-9853-DB6F63E84F28}"/>
    <dgm:cxn modelId="{1824E453-87A7-49B4-A0E2-88D0CA4DB3B9}" type="presOf" srcId="{15EC6025-0354-4B71-AA96-0F6ABFB80012}" destId="{D5DBE799-D5B0-4317-B70C-1E110DC0CF0E}" srcOrd="0" destOrd="0" presId="urn:microsoft.com/office/officeart/2005/8/layout/vList2"/>
    <dgm:cxn modelId="{77921FB0-97DA-4283-8E20-4CEB1314CF05}" srcId="{268FEF50-E62D-4769-8BFB-8CCEFA062694}" destId="{0B253C09-104F-47F9-B93A-D2995E87F275}" srcOrd="3" destOrd="0" parTransId="{6D28D02A-E77C-40F8-A2E8-D7AEC5D657A0}" sibTransId="{D1DC49DE-009C-40EF-92FB-532C9A7D00BB}"/>
    <dgm:cxn modelId="{7CD6BABB-97FA-40CE-B96B-953A58CAA1E6}" srcId="{268FEF50-E62D-4769-8BFB-8CCEFA062694}" destId="{15EC6025-0354-4B71-AA96-0F6ABFB80012}" srcOrd="2" destOrd="0" parTransId="{F6F08BA6-0418-48CE-A9BA-142D8098EB09}" sibTransId="{85B5F6CF-1B6F-4CFE-8ABD-7EAB8C2C149C}"/>
    <dgm:cxn modelId="{0BDF3ACC-83A7-4453-8CB5-076ED927B081}" type="presOf" srcId="{C25C95CF-36FF-4599-9CEF-D20D1A6FAF43}" destId="{A276CE83-841B-43B1-8714-893E32651BAE}" srcOrd="0" destOrd="0" presId="urn:microsoft.com/office/officeart/2005/8/layout/vList2"/>
    <dgm:cxn modelId="{30DC7DDF-6955-4384-AC91-0872640BFE42}" srcId="{268FEF50-E62D-4769-8BFB-8CCEFA062694}" destId="{C25C95CF-36FF-4599-9CEF-D20D1A6FAF43}" srcOrd="1" destOrd="0" parTransId="{9D586E37-95E7-4FAF-8DC6-A311F1E28AD0}" sibTransId="{AA1FF1D4-5F43-426B-829E-AA61F63D3CE2}"/>
    <dgm:cxn modelId="{A5A1A4E7-980A-416A-BE25-16FD1D082159}" type="presOf" srcId="{0B253C09-104F-47F9-B93A-D2995E87F275}" destId="{A3B95F6F-AAC7-4E33-97D0-95D3EB8CC349}" srcOrd="0" destOrd="0" presId="urn:microsoft.com/office/officeart/2005/8/layout/vList2"/>
    <dgm:cxn modelId="{C9E39510-F3F9-4386-8E06-D4BD1D4584D4}" type="presParOf" srcId="{56F03C97-9F15-4799-AE89-A71523F76A8C}" destId="{7F03CF86-B8EF-4F6D-A17D-1991C7729B6F}" srcOrd="0" destOrd="0" presId="urn:microsoft.com/office/officeart/2005/8/layout/vList2"/>
    <dgm:cxn modelId="{5D08D703-D8F1-4B65-9E94-FBB9812EF620}" type="presParOf" srcId="{56F03C97-9F15-4799-AE89-A71523F76A8C}" destId="{9572202D-ADF8-4E5B-BE16-18A70E23A2BC}" srcOrd="1" destOrd="0" presId="urn:microsoft.com/office/officeart/2005/8/layout/vList2"/>
    <dgm:cxn modelId="{EB3DE891-2840-4B95-BE9B-643DED0035BC}" type="presParOf" srcId="{56F03C97-9F15-4799-AE89-A71523F76A8C}" destId="{A276CE83-841B-43B1-8714-893E32651BAE}" srcOrd="2" destOrd="0" presId="urn:microsoft.com/office/officeart/2005/8/layout/vList2"/>
    <dgm:cxn modelId="{C0380B81-89FE-4EF2-9582-6691C8CBBCC9}" type="presParOf" srcId="{56F03C97-9F15-4799-AE89-A71523F76A8C}" destId="{FD04287F-C7C7-42D8-A512-AEB0AF0620A7}" srcOrd="3" destOrd="0" presId="urn:microsoft.com/office/officeart/2005/8/layout/vList2"/>
    <dgm:cxn modelId="{3D03D3ED-98DF-430B-A9B6-2EB934D05BD1}" type="presParOf" srcId="{56F03C97-9F15-4799-AE89-A71523F76A8C}" destId="{D5DBE799-D5B0-4317-B70C-1E110DC0CF0E}" srcOrd="4" destOrd="0" presId="urn:microsoft.com/office/officeart/2005/8/layout/vList2"/>
    <dgm:cxn modelId="{BA586CC9-74A6-49D9-8EAA-579ABB489B40}" type="presParOf" srcId="{56F03C97-9F15-4799-AE89-A71523F76A8C}" destId="{E9DC6828-2431-49A6-A2ED-1E061690B9DC}" srcOrd="5" destOrd="0" presId="urn:microsoft.com/office/officeart/2005/8/layout/vList2"/>
    <dgm:cxn modelId="{58B4A189-6514-4595-947D-06C5221B22F5}" type="presParOf" srcId="{56F03C97-9F15-4799-AE89-A71523F76A8C}" destId="{A3B95F6F-AAC7-4E33-97D0-95D3EB8CC349}" srcOrd="6" destOrd="0" presId="urn:microsoft.com/office/officeart/2005/8/layout/vList2"/>
    <dgm:cxn modelId="{D77B5FC6-62DD-4A0E-9ACD-1F7580F1109B}" type="presParOf" srcId="{56F03C97-9F15-4799-AE89-A71523F76A8C}" destId="{20872BEB-15E9-47E1-B61B-89BF7BF2AE4A}" srcOrd="7" destOrd="0" presId="urn:microsoft.com/office/officeart/2005/8/layout/vList2"/>
    <dgm:cxn modelId="{8284831D-2B68-499C-8295-9D8FABC5D4F5}" type="presParOf" srcId="{56F03C97-9F15-4799-AE89-A71523F76A8C}" destId="{98BCD428-8C80-4454-B261-4B249171DAD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8FEF50-E62D-4769-8BFB-8CCEFA06269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0F8445D-F5F6-46B5-8AD3-A01EBC34540C}">
      <dgm:prSet/>
      <dgm:spPr/>
      <dgm:t>
        <a:bodyPr/>
        <a:lstStyle/>
        <a:p>
          <a:pPr rtl="0"/>
          <a:r>
            <a:rPr lang="hr-HR" dirty="0"/>
            <a:t>- tehničke poteškoće</a:t>
          </a:r>
          <a:endParaRPr lang="en-US" dirty="0"/>
        </a:p>
      </dgm:t>
    </dgm:pt>
    <dgm:pt modelId="{820BBD96-067C-4E83-A0DA-558997C704E5}" type="parTrans" cxnId="{1D94516D-979D-402D-A219-4D84ECE8608B}">
      <dgm:prSet/>
      <dgm:spPr/>
      <dgm:t>
        <a:bodyPr/>
        <a:lstStyle/>
        <a:p>
          <a:endParaRPr lang="en-US"/>
        </a:p>
      </dgm:t>
    </dgm:pt>
    <dgm:pt modelId="{6F0C761E-639D-4B78-9853-DB6F63E84F28}" type="sibTrans" cxnId="{1D94516D-979D-402D-A219-4D84ECE8608B}">
      <dgm:prSet/>
      <dgm:spPr/>
      <dgm:t>
        <a:bodyPr/>
        <a:lstStyle/>
        <a:p>
          <a:endParaRPr lang="en-US"/>
        </a:p>
      </dgm:t>
    </dgm:pt>
    <dgm:pt modelId="{C25C95CF-36FF-4599-9CEF-D20D1A6FAF43}">
      <dgm:prSet/>
      <dgm:spPr/>
      <dgm:t>
        <a:bodyPr/>
        <a:lstStyle/>
        <a:p>
          <a:pPr rtl="0"/>
          <a:r>
            <a:rPr lang="hr-HR" dirty="0"/>
            <a:t>- poteškoće pri razumijevanju sadržaja "teških" predmeta</a:t>
          </a:r>
          <a:r>
            <a:rPr lang="hr-HR" dirty="0">
              <a:latin typeface="Avenir Next LT Pro"/>
            </a:rPr>
            <a:t> </a:t>
          </a:r>
          <a:endParaRPr lang="en-US" dirty="0"/>
        </a:p>
      </dgm:t>
    </dgm:pt>
    <dgm:pt modelId="{9D586E37-95E7-4FAF-8DC6-A311F1E28AD0}" type="parTrans" cxnId="{30DC7DDF-6955-4384-AC91-0872640BFE42}">
      <dgm:prSet/>
      <dgm:spPr/>
      <dgm:t>
        <a:bodyPr/>
        <a:lstStyle/>
        <a:p>
          <a:endParaRPr lang="en-US"/>
        </a:p>
      </dgm:t>
    </dgm:pt>
    <dgm:pt modelId="{AA1FF1D4-5F43-426B-829E-AA61F63D3CE2}" type="sibTrans" cxnId="{30DC7DDF-6955-4384-AC91-0872640BFE42}">
      <dgm:prSet/>
      <dgm:spPr/>
      <dgm:t>
        <a:bodyPr/>
        <a:lstStyle/>
        <a:p>
          <a:endParaRPr lang="en-US"/>
        </a:p>
      </dgm:t>
    </dgm:pt>
    <dgm:pt modelId="{15EC6025-0354-4B71-AA96-0F6ABFB80012}">
      <dgm:prSet/>
      <dgm:spPr/>
      <dgm:t>
        <a:bodyPr/>
        <a:lstStyle/>
        <a:p>
          <a:pPr rtl="0"/>
          <a:r>
            <a:rPr lang="hr-HR" dirty="0"/>
            <a:t>- previše zadataka</a:t>
          </a:r>
          <a:endParaRPr lang="en-US" dirty="0"/>
        </a:p>
      </dgm:t>
    </dgm:pt>
    <dgm:pt modelId="{F6F08BA6-0418-48CE-A9BA-142D8098EB09}" type="parTrans" cxnId="{7CD6BABB-97FA-40CE-B96B-953A58CAA1E6}">
      <dgm:prSet/>
      <dgm:spPr/>
      <dgm:t>
        <a:bodyPr/>
        <a:lstStyle/>
        <a:p>
          <a:endParaRPr lang="en-US"/>
        </a:p>
      </dgm:t>
    </dgm:pt>
    <dgm:pt modelId="{85B5F6CF-1B6F-4CFE-8ABD-7EAB8C2C149C}" type="sibTrans" cxnId="{7CD6BABB-97FA-40CE-B96B-953A58CAA1E6}">
      <dgm:prSet/>
      <dgm:spPr/>
      <dgm:t>
        <a:bodyPr/>
        <a:lstStyle/>
        <a:p>
          <a:endParaRPr lang="en-US"/>
        </a:p>
      </dgm:t>
    </dgm:pt>
    <dgm:pt modelId="{0B253C09-104F-47F9-B93A-D2995E87F275}">
      <dgm:prSet/>
      <dgm:spPr/>
      <dgm:t>
        <a:bodyPr/>
        <a:lstStyle/>
        <a:p>
          <a:pPr rtl="0"/>
          <a:r>
            <a:rPr lang="hr-HR" dirty="0"/>
            <a:t>- nepridržavanje rasporeda od strane nastavnika</a:t>
          </a:r>
          <a:endParaRPr lang="en-US" dirty="0"/>
        </a:p>
      </dgm:t>
    </dgm:pt>
    <dgm:pt modelId="{6D28D02A-E77C-40F8-A2E8-D7AEC5D657A0}" type="parTrans" cxnId="{77921FB0-97DA-4283-8E20-4CEB1314CF05}">
      <dgm:prSet/>
      <dgm:spPr/>
      <dgm:t>
        <a:bodyPr/>
        <a:lstStyle/>
        <a:p>
          <a:endParaRPr lang="en-US"/>
        </a:p>
      </dgm:t>
    </dgm:pt>
    <dgm:pt modelId="{D1DC49DE-009C-40EF-92FB-532C9A7D00BB}" type="sibTrans" cxnId="{77921FB0-97DA-4283-8E20-4CEB1314CF05}">
      <dgm:prSet/>
      <dgm:spPr/>
      <dgm:t>
        <a:bodyPr/>
        <a:lstStyle/>
        <a:p>
          <a:endParaRPr lang="en-US"/>
        </a:p>
      </dgm:t>
    </dgm:pt>
    <dgm:pt modelId="{346204AF-AFD8-4AA9-BB0F-588EFA895384}">
      <dgm:prSet/>
      <dgm:spPr/>
      <dgm:t>
        <a:bodyPr/>
        <a:lstStyle/>
        <a:p>
          <a:pPr rtl="0"/>
          <a:r>
            <a:rPr lang="hr-HR" dirty="0"/>
            <a:t>- nedostatak socijalnog kontakta s prijateljima i nastavnicima</a:t>
          </a:r>
          <a:endParaRPr lang="en-US" dirty="0"/>
        </a:p>
      </dgm:t>
    </dgm:pt>
    <dgm:pt modelId="{E595BEF0-B911-4F9F-9770-11B9EC67976F}" type="parTrans" cxnId="{978A1C69-EC60-4BB8-9BE1-936BDE71040A}">
      <dgm:prSet/>
      <dgm:spPr/>
      <dgm:t>
        <a:bodyPr/>
        <a:lstStyle/>
        <a:p>
          <a:endParaRPr lang="en-US"/>
        </a:p>
      </dgm:t>
    </dgm:pt>
    <dgm:pt modelId="{AFF8E972-C945-4763-A0ED-BBF61F9183A0}" type="sibTrans" cxnId="{978A1C69-EC60-4BB8-9BE1-936BDE71040A}">
      <dgm:prSet/>
      <dgm:spPr/>
      <dgm:t>
        <a:bodyPr/>
        <a:lstStyle/>
        <a:p>
          <a:endParaRPr lang="en-US"/>
        </a:p>
      </dgm:t>
    </dgm:pt>
    <dgm:pt modelId="{6844F569-69B5-4302-BF6F-DBE767A1E56F}">
      <dgm:prSet phldr="0"/>
      <dgm:spPr/>
      <dgm:t>
        <a:bodyPr/>
        <a:lstStyle/>
        <a:p>
          <a:pPr rtl="0"/>
          <a:r>
            <a:rPr lang="hr-HR" dirty="0"/>
            <a:t>- slaba komunikacija s pojedinim nastavnicima</a:t>
          </a:r>
          <a:endParaRPr lang="hr-HR" dirty="0">
            <a:latin typeface="Avenir Next LT Pro"/>
          </a:endParaRPr>
        </a:p>
      </dgm:t>
    </dgm:pt>
    <dgm:pt modelId="{606A3CC6-90CA-4076-BD53-496C854F9188}" type="parTrans" cxnId="{3B00A1BE-D359-463D-8C0D-741751FB084D}">
      <dgm:prSet/>
      <dgm:spPr/>
    </dgm:pt>
    <dgm:pt modelId="{B96466F5-E182-4F29-A6B8-A75A14D4B029}" type="sibTrans" cxnId="{3B00A1BE-D359-463D-8C0D-741751FB084D}">
      <dgm:prSet/>
      <dgm:spPr/>
    </dgm:pt>
    <dgm:pt modelId="{56F03C97-9F15-4799-AE89-A71523F76A8C}" type="pres">
      <dgm:prSet presAssocID="{268FEF50-E62D-4769-8BFB-8CCEFA062694}" presName="linear" presStyleCnt="0">
        <dgm:presLayoutVars>
          <dgm:animLvl val="lvl"/>
          <dgm:resizeHandles val="exact"/>
        </dgm:presLayoutVars>
      </dgm:prSet>
      <dgm:spPr/>
    </dgm:pt>
    <dgm:pt modelId="{7F03CF86-B8EF-4F6D-A17D-1991C7729B6F}" type="pres">
      <dgm:prSet presAssocID="{10F8445D-F5F6-46B5-8AD3-A01EBC34540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572202D-ADF8-4E5B-BE16-18A70E23A2BC}" type="pres">
      <dgm:prSet presAssocID="{6F0C761E-639D-4B78-9853-DB6F63E84F28}" presName="spacer" presStyleCnt="0"/>
      <dgm:spPr/>
    </dgm:pt>
    <dgm:pt modelId="{A276CE83-841B-43B1-8714-893E32651BAE}" type="pres">
      <dgm:prSet presAssocID="{C25C95CF-36FF-4599-9CEF-D20D1A6FAF43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D04287F-C7C7-42D8-A512-AEB0AF0620A7}" type="pres">
      <dgm:prSet presAssocID="{AA1FF1D4-5F43-426B-829E-AA61F63D3CE2}" presName="spacer" presStyleCnt="0"/>
      <dgm:spPr/>
    </dgm:pt>
    <dgm:pt modelId="{D5DBE799-D5B0-4317-B70C-1E110DC0CF0E}" type="pres">
      <dgm:prSet presAssocID="{15EC6025-0354-4B71-AA96-0F6ABFB8001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9DC6828-2431-49A6-A2ED-1E061690B9DC}" type="pres">
      <dgm:prSet presAssocID="{85B5F6CF-1B6F-4CFE-8ABD-7EAB8C2C149C}" presName="spacer" presStyleCnt="0"/>
      <dgm:spPr/>
    </dgm:pt>
    <dgm:pt modelId="{A3B95F6F-AAC7-4E33-97D0-95D3EB8CC349}" type="pres">
      <dgm:prSet presAssocID="{0B253C09-104F-47F9-B93A-D2995E87F27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0872BEB-15E9-47E1-B61B-89BF7BF2AE4A}" type="pres">
      <dgm:prSet presAssocID="{D1DC49DE-009C-40EF-92FB-532C9A7D00BB}" presName="spacer" presStyleCnt="0"/>
      <dgm:spPr/>
    </dgm:pt>
    <dgm:pt modelId="{98BCD428-8C80-4454-B261-4B249171DADF}" type="pres">
      <dgm:prSet presAssocID="{346204AF-AFD8-4AA9-BB0F-588EFA89538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8EB22DD-50E3-45E7-B440-A93FBF202766}" type="pres">
      <dgm:prSet presAssocID="{AFF8E972-C945-4763-A0ED-BBF61F9183A0}" presName="spacer" presStyleCnt="0"/>
      <dgm:spPr/>
    </dgm:pt>
    <dgm:pt modelId="{161A5C5A-DBB2-4C33-86DD-83410B3EB586}" type="pres">
      <dgm:prSet presAssocID="{6844F569-69B5-4302-BF6F-DBE767A1E56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2A07A03-8010-4596-A57C-F98215C52416}" type="presOf" srcId="{268FEF50-E62D-4769-8BFB-8CCEFA062694}" destId="{56F03C97-9F15-4799-AE89-A71523F76A8C}" srcOrd="0" destOrd="0" presId="urn:microsoft.com/office/officeart/2005/8/layout/vList2"/>
    <dgm:cxn modelId="{553E0306-71EC-4C1E-85AF-B34FC4BD1BFC}" type="presOf" srcId="{0B253C09-104F-47F9-B93A-D2995E87F275}" destId="{A3B95F6F-AAC7-4E33-97D0-95D3EB8CC349}" srcOrd="0" destOrd="0" presId="urn:microsoft.com/office/officeart/2005/8/layout/vList2"/>
    <dgm:cxn modelId="{D66CC65F-4F8D-4B06-8E26-B1B5BB192950}" type="presOf" srcId="{15EC6025-0354-4B71-AA96-0F6ABFB80012}" destId="{D5DBE799-D5B0-4317-B70C-1E110DC0CF0E}" srcOrd="0" destOrd="0" presId="urn:microsoft.com/office/officeart/2005/8/layout/vList2"/>
    <dgm:cxn modelId="{978A1C69-EC60-4BB8-9BE1-936BDE71040A}" srcId="{268FEF50-E62D-4769-8BFB-8CCEFA062694}" destId="{346204AF-AFD8-4AA9-BB0F-588EFA895384}" srcOrd="4" destOrd="0" parTransId="{E595BEF0-B911-4F9F-9770-11B9EC67976F}" sibTransId="{AFF8E972-C945-4763-A0ED-BBF61F9183A0}"/>
    <dgm:cxn modelId="{1D94516D-979D-402D-A219-4D84ECE8608B}" srcId="{268FEF50-E62D-4769-8BFB-8CCEFA062694}" destId="{10F8445D-F5F6-46B5-8AD3-A01EBC34540C}" srcOrd="0" destOrd="0" parTransId="{820BBD96-067C-4E83-A0DA-558997C704E5}" sibTransId="{6F0C761E-639D-4B78-9853-DB6F63E84F28}"/>
    <dgm:cxn modelId="{A29E5C8C-830D-4535-AE7C-91D7393076CD}" type="presOf" srcId="{C25C95CF-36FF-4599-9CEF-D20D1A6FAF43}" destId="{A276CE83-841B-43B1-8714-893E32651BAE}" srcOrd="0" destOrd="0" presId="urn:microsoft.com/office/officeart/2005/8/layout/vList2"/>
    <dgm:cxn modelId="{568AE98F-037C-4A87-BF7D-FBB7236BD29C}" type="presOf" srcId="{10F8445D-F5F6-46B5-8AD3-A01EBC34540C}" destId="{7F03CF86-B8EF-4F6D-A17D-1991C7729B6F}" srcOrd="0" destOrd="0" presId="urn:microsoft.com/office/officeart/2005/8/layout/vList2"/>
    <dgm:cxn modelId="{77921FB0-97DA-4283-8E20-4CEB1314CF05}" srcId="{268FEF50-E62D-4769-8BFB-8CCEFA062694}" destId="{0B253C09-104F-47F9-B93A-D2995E87F275}" srcOrd="3" destOrd="0" parTransId="{6D28D02A-E77C-40F8-A2E8-D7AEC5D657A0}" sibTransId="{D1DC49DE-009C-40EF-92FB-532C9A7D00BB}"/>
    <dgm:cxn modelId="{6873E1B2-7FCF-42E1-A0E2-A80164E46905}" type="presOf" srcId="{6844F569-69B5-4302-BF6F-DBE767A1E56F}" destId="{161A5C5A-DBB2-4C33-86DD-83410B3EB586}" srcOrd="0" destOrd="0" presId="urn:microsoft.com/office/officeart/2005/8/layout/vList2"/>
    <dgm:cxn modelId="{7CD6BABB-97FA-40CE-B96B-953A58CAA1E6}" srcId="{268FEF50-E62D-4769-8BFB-8CCEFA062694}" destId="{15EC6025-0354-4B71-AA96-0F6ABFB80012}" srcOrd="2" destOrd="0" parTransId="{F6F08BA6-0418-48CE-A9BA-142D8098EB09}" sibTransId="{85B5F6CF-1B6F-4CFE-8ABD-7EAB8C2C149C}"/>
    <dgm:cxn modelId="{3B00A1BE-D359-463D-8C0D-741751FB084D}" srcId="{268FEF50-E62D-4769-8BFB-8CCEFA062694}" destId="{6844F569-69B5-4302-BF6F-DBE767A1E56F}" srcOrd="5" destOrd="0" parTransId="{606A3CC6-90CA-4076-BD53-496C854F9188}" sibTransId="{B96466F5-E182-4F29-A6B8-A75A14D4B029}"/>
    <dgm:cxn modelId="{BDFA8ED7-36DB-46C0-9612-70214E61E429}" type="presOf" srcId="{346204AF-AFD8-4AA9-BB0F-588EFA895384}" destId="{98BCD428-8C80-4454-B261-4B249171DADF}" srcOrd="0" destOrd="0" presId="urn:microsoft.com/office/officeart/2005/8/layout/vList2"/>
    <dgm:cxn modelId="{30DC7DDF-6955-4384-AC91-0872640BFE42}" srcId="{268FEF50-E62D-4769-8BFB-8CCEFA062694}" destId="{C25C95CF-36FF-4599-9CEF-D20D1A6FAF43}" srcOrd="1" destOrd="0" parTransId="{9D586E37-95E7-4FAF-8DC6-A311F1E28AD0}" sibTransId="{AA1FF1D4-5F43-426B-829E-AA61F63D3CE2}"/>
    <dgm:cxn modelId="{5A456EDC-F08A-4A70-8B6C-9BA42533023F}" type="presParOf" srcId="{56F03C97-9F15-4799-AE89-A71523F76A8C}" destId="{7F03CF86-B8EF-4F6D-A17D-1991C7729B6F}" srcOrd="0" destOrd="0" presId="urn:microsoft.com/office/officeart/2005/8/layout/vList2"/>
    <dgm:cxn modelId="{8311DAEA-6075-42B9-9948-5FB13918494D}" type="presParOf" srcId="{56F03C97-9F15-4799-AE89-A71523F76A8C}" destId="{9572202D-ADF8-4E5B-BE16-18A70E23A2BC}" srcOrd="1" destOrd="0" presId="urn:microsoft.com/office/officeart/2005/8/layout/vList2"/>
    <dgm:cxn modelId="{2DE64B48-7067-41A7-9EED-BC0A4848A5E5}" type="presParOf" srcId="{56F03C97-9F15-4799-AE89-A71523F76A8C}" destId="{A276CE83-841B-43B1-8714-893E32651BAE}" srcOrd="2" destOrd="0" presId="urn:microsoft.com/office/officeart/2005/8/layout/vList2"/>
    <dgm:cxn modelId="{FD20D9C8-0826-4082-98A7-91CD05EA7251}" type="presParOf" srcId="{56F03C97-9F15-4799-AE89-A71523F76A8C}" destId="{FD04287F-C7C7-42D8-A512-AEB0AF0620A7}" srcOrd="3" destOrd="0" presId="urn:microsoft.com/office/officeart/2005/8/layout/vList2"/>
    <dgm:cxn modelId="{E37C36E3-9582-4A8B-A72C-A5BBE042D47B}" type="presParOf" srcId="{56F03C97-9F15-4799-AE89-A71523F76A8C}" destId="{D5DBE799-D5B0-4317-B70C-1E110DC0CF0E}" srcOrd="4" destOrd="0" presId="urn:microsoft.com/office/officeart/2005/8/layout/vList2"/>
    <dgm:cxn modelId="{E52B890F-9FC1-4D65-B206-4284E125EABC}" type="presParOf" srcId="{56F03C97-9F15-4799-AE89-A71523F76A8C}" destId="{E9DC6828-2431-49A6-A2ED-1E061690B9DC}" srcOrd="5" destOrd="0" presId="urn:microsoft.com/office/officeart/2005/8/layout/vList2"/>
    <dgm:cxn modelId="{C4DA8348-A322-4EDF-9925-E4F83CDF711C}" type="presParOf" srcId="{56F03C97-9F15-4799-AE89-A71523F76A8C}" destId="{A3B95F6F-AAC7-4E33-97D0-95D3EB8CC349}" srcOrd="6" destOrd="0" presId="urn:microsoft.com/office/officeart/2005/8/layout/vList2"/>
    <dgm:cxn modelId="{62583165-C31D-4000-8267-698FC75CB6A4}" type="presParOf" srcId="{56F03C97-9F15-4799-AE89-A71523F76A8C}" destId="{20872BEB-15E9-47E1-B61B-89BF7BF2AE4A}" srcOrd="7" destOrd="0" presId="urn:microsoft.com/office/officeart/2005/8/layout/vList2"/>
    <dgm:cxn modelId="{03F1F4BB-BAB7-4544-8C80-1B583091745E}" type="presParOf" srcId="{56F03C97-9F15-4799-AE89-A71523F76A8C}" destId="{98BCD428-8C80-4454-B261-4B249171DADF}" srcOrd="8" destOrd="0" presId="urn:microsoft.com/office/officeart/2005/8/layout/vList2"/>
    <dgm:cxn modelId="{6012A4C3-DBB8-42C9-B63C-BE2F97ECF277}" type="presParOf" srcId="{56F03C97-9F15-4799-AE89-A71523F76A8C}" destId="{08EB22DD-50E3-45E7-B440-A93FBF202766}" srcOrd="9" destOrd="0" presId="urn:microsoft.com/office/officeart/2005/8/layout/vList2"/>
    <dgm:cxn modelId="{0FAD295A-DA45-4AB7-ACC3-FB9A31587586}" type="presParOf" srcId="{56F03C97-9F15-4799-AE89-A71523F76A8C}" destId="{161A5C5A-DBB2-4C33-86DD-83410B3EB58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8FEF50-E62D-4769-8BFB-8CCEFA06269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0F8445D-F5F6-46B5-8AD3-A01EBC34540C}">
      <dgm:prSet/>
      <dgm:spPr/>
      <dgm:t>
        <a:bodyPr/>
        <a:lstStyle/>
        <a:p>
          <a:pPr rtl="0"/>
          <a:r>
            <a:rPr lang="hr-HR" dirty="0"/>
            <a:t>- </a:t>
          </a:r>
          <a:r>
            <a:rPr lang="hr-HR" dirty="0">
              <a:latin typeface="Avenir Next LT Pro"/>
            </a:rPr>
            <a:t>manje zadataka</a:t>
          </a:r>
          <a:endParaRPr lang="en-US" dirty="0"/>
        </a:p>
      </dgm:t>
    </dgm:pt>
    <dgm:pt modelId="{820BBD96-067C-4E83-A0DA-558997C704E5}" type="parTrans" cxnId="{1D94516D-979D-402D-A219-4D84ECE8608B}">
      <dgm:prSet/>
      <dgm:spPr/>
      <dgm:t>
        <a:bodyPr/>
        <a:lstStyle/>
        <a:p>
          <a:endParaRPr lang="en-US"/>
        </a:p>
      </dgm:t>
    </dgm:pt>
    <dgm:pt modelId="{6F0C761E-639D-4B78-9853-DB6F63E84F28}" type="sibTrans" cxnId="{1D94516D-979D-402D-A219-4D84ECE8608B}">
      <dgm:prSet/>
      <dgm:spPr/>
      <dgm:t>
        <a:bodyPr/>
        <a:lstStyle/>
        <a:p>
          <a:endParaRPr lang="en-US"/>
        </a:p>
      </dgm:t>
    </dgm:pt>
    <dgm:pt modelId="{C25C95CF-36FF-4599-9CEF-D20D1A6FAF43}">
      <dgm:prSet/>
      <dgm:spPr/>
      <dgm:t>
        <a:bodyPr/>
        <a:lstStyle/>
        <a:p>
          <a:pPr rtl="0"/>
          <a:r>
            <a:rPr lang="hr-HR" dirty="0"/>
            <a:t>- </a:t>
          </a:r>
          <a:r>
            <a:rPr lang="hr-HR" dirty="0">
              <a:latin typeface="Avenir Next LT Pro"/>
            </a:rPr>
            <a:t>držati se rasporeda</a:t>
          </a:r>
          <a:endParaRPr lang="en-US" dirty="0"/>
        </a:p>
      </dgm:t>
    </dgm:pt>
    <dgm:pt modelId="{9D586E37-95E7-4FAF-8DC6-A311F1E28AD0}" type="parTrans" cxnId="{30DC7DDF-6955-4384-AC91-0872640BFE42}">
      <dgm:prSet/>
      <dgm:spPr/>
      <dgm:t>
        <a:bodyPr/>
        <a:lstStyle/>
        <a:p>
          <a:endParaRPr lang="en-US"/>
        </a:p>
      </dgm:t>
    </dgm:pt>
    <dgm:pt modelId="{AA1FF1D4-5F43-426B-829E-AA61F63D3CE2}" type="sibTrans" cxnId="{30DC7DDF-6955-4384-AC91-0872640BFE42}">
      <dgm:prSet/>
      <dgm:spPr/>
      <dgm:t>
        <a:bodyPr/>
        <a:lstStyle/>
        <a:p>
          <a:endParaRPr lang="en-US"/>
        </a:p>
      </dgm:t>
    </dgm:pt>
    <dgm:pt modelId="{15EC6025-0354-4B71-AA96-0F6ABFB80012}">
      <dgm:prSet/>
      <dgm:spPr/>
      <dgm:t>
        <a:bodyPr/>
        <a:lstStyle/>
        <a:p>
          <a:pPr rtl="0"/>
          <a:r>
            <a:rPr lang="hr-HR" dirty="0"/>
            <a:t>- previše zadataka</a:t>
          </a:r>
          <a:endParaRPr lang="en-US" dirty="0"/>
        </a:p>
      </dgm:t>
    </dgm:pt>
    <dgm:pt modelId="{F6F08BA6-0418-48CE-A9BA-142D8098EB09}" type="parTrans" cxnId="{7CD6BABB-97FA-40CE-B96B-953A58CAA1E6}">
      <dgm:prSet/>
      <dgm:spPr/>
      <dgm:t>
        <a:bodyPr/>
        <a:lstStyle/>
        <a:p>
          <a:endParaRPr lang="en-US"/>
        </a:p>
      </dgm:t>
    </dgm:pt>
    <dgm:pt modelId="{85B5F6CF-1B6F-4CFE-8ABD-7EAB8C2C149C}" type="sibTrans" cxnId="{7CD6BABB-97FA-40CE-B96B-953A58CAA1E6}">
      <dgm:prSet/>
      <dgm:spPr/>
      <dgm:t>
        <a:bodyPr/>
        <a:lstStyle/>
        <a:p>
          <a:endParaRPr lang="en-US"/>
        </a:p>
      </dgm:t>
    </dgm:pt>
    <dgm:pt modelId="{0B253C09-104F-47F9-B93A-D2995E87F275}">
      <dgm:prSet/>
      <dgm:spPr/>
      <dgm:t>
        <a:bodyPr/>
        <a:lstStyle/>
        <a:p>
          <a:pPr rtl="0"/>
          <a:r>
            <a:rPr lang="hr-HR" dirty="0"/>
            <a:t>- </a:t>
          </a:r>
          <a:r>
            <a:rPr lang="hr-HR" dirty="0">
              <a:latin typeface="Avenir Next LT Pro"/>
            </a:rPr>
            <a:t>više pojašnjenja kroz razgovore i video lekcije</a:t>
          </a:r>
          <a:endParaRPr lang="en-US" dirty="0"/>
        </a:p>
      </dgm:t>
    </dgm:pt>
    <dgm:pt modelId="{6D28D02A-E77C-40F8-A2E8-D7AEC5D657A0}" type="parTrans" cxnId="{77921FB0-97DA-4283-8E20-4CEB1314CF05}">
      <dgm:prSet/>
      <dgm:spPr/>
      <dgm:t>
        <a:bodyPr/>
        <a:lstStyle/>
        <a:p>
          <a:endParaRPr lang="en-US"/>
        </a:p>
      </dgm:t>
    </dgm:pt>
    <dgm:pt modelId="{D1DC49DE-009C-40EF-92FB-532C9A7D00BB}" type="sibTrans" cxnId="{77921FB0-97DA-4283-8E20-4CEB1314CF05}">
      <dgm:prSet/>
      <dgm:spPr/>
      <dgm:t>
        <a:bodyPr/>
        <a:lstStyle/>
        <a:p>
          <a:endParaRPr lang="en-US"/>
        </a:p>
      </dgm:t>
    </dgm:pt>
    <dgm:pt modelId="{346204AF-AFD8-4AA9-BB0F-588EFA895384}">
      <dgm:prSet/>
      <dgm:spPr/>
      <dgm:t>
        <a:bodyPr/>
        <a:lstStyle/>
        <a:p>
          <a:pPr rtl="0"/>
          <a:r>
            <a:rPr lang="hr-HR" dirty="0"/>
            <a:t>- </a:t>
          </a:r>
          <a:r>
            <a:rPr lang="hr-HR" dirty="0">
              <a:latin typeface="Avenir Next LT Pro"/>
            </a:rPr>
            <a:t>unaprijed znati termine ispitivanja</a:t>
          </a:r>
          <a:endParaRPr lang="en-US" dirty="0"/>
        </a:p>
      </dgm:t>
    </dgm:pt>
    <dgm:pt modelId="{E595BEF0-B911-4F9F-9770-11B9EC67976F}" type="parTrans" cxnId="{978A1C69-EC60-4BB8-9BE1-936BDE71040A}">
      <dgm:prSet/>
      <dgm:spPr/>
      <dgm:t>
        <a:bodyPr/>
        <a:lstStyle/>
        <a:p>
          <a:endParaRPr lang="en-US"/>
        </a:p>
      </dgm:t>
    </dgm:pt>
    <dgm:pt modelId="{AFF8E972-C945-4763-A0ED-BBF61F9183A0}" type="sibTrans" cxnId="{978A1C69-EC60-4BB8-9BE1-936BDE71040A}">
      <dgm:prSet/>
      <dgm:spPr/>
      <dgm:t>
        <a:bodyPr/>
        <a:lstStyle/>
        <a:p>
          <a:endParaRPr lang="en-US"/>
        </a:p>
      </dgm:t>
    </dgm:pt>
    <dgm:pt modelId="{6844F569-69B5-4302-BF6F-DBE767A1E56F}">
      <dgm:prSet phldr="0"/>
      <dgm:spPr/>
      <dgm:t>
        <a:bodyPr/>
        <a:lstStyle/>
        <a:p>
          <a:pPr rtl="0"/>
          <a:r>
            <a:rPr lang="hr-HR" dirty="0"/>
            <a:t>- </a:t>
          </a:r>
          <a:r>
            <a:rPr lang="hr-HR" dirty="0">
              <a:latin typeface="Avenir Next LT Pro"/>
            </a:rPr>
            <a:t>uvažavanje osobnih, obiteljskih i tehničkih poteškoća</a:t>
          </a:r>
        </a:p>
      </dgm:t>
    </dgm:pt>
    <dgm:pt modelId="{606A3CC6-90CA-4076-BD53-496C854F9188}" type="parTrans" cxnId="{3B00A1BE-D359-463D-8C0D-741751FB084D}">
      <dgm:prSet/>
      <dgm:spPr/>
      <dgm:t>
        <a:bodyPr/>
        <a:lstStyle/>
        <a:p>
          <a:endParaRPr lang="hr-HR"/>
        </a:p>
      </dgm:t>
    </dgm:pt>
    <dgm:pt modelId="{B96466F5-E182-4F29-A6B8-A75A14D4B029}" type="sibTrans" cxnId="{3B00A1BE-D359-463D-8C0D-741751FB084D}">
      <dgm:prSet/>
      <dgm:spPr/>
      <dgm:t>
        <a:bodyPr/>
        <a:lstStyle/>
        <a:p>
          <a:endParaRPr lang="hr-HR"/>
        </a:p>
      </dgm:t>
    </dgm:pt>
    <dgm:pt modelId="{56F03C97-9F15-4799-AE89-A71523F76A8C}" type="pres">
      <dgm:prSet presAssocID="{268FEF50-E62D-4769-8BFB-8CCEFA062694}" presName="linear" presStyleCnt="0">
        <dgm:presLayoutVars>
          <dgm:animLvl val="lvl"/>
          <dgm:resizeHandles val="exact"/>
        </dgm:presLayoutVars>
      </dgm:prSet>
      <dgm:spPr/>
    </dgm:pt>
    <dgm:pt modelId="{7F03CF86-B8EF-4F6D-A17D-1991C7729B6F}" type="pres">
      <dgm:prSet presAssocID="{10F8445D-F5F6-46B5-8AD3-A01EBC34540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572202D-ADF8-4E5B-BE16-18A70E23A2BC}" type="pres">
      <dgm:prSet presAssocID="{6F0C761E-639D-4B78-9853-DB6F63E84F28}" presName="spacer" presStyleCnt="0"/>
      <dgm:spPr/>
    </dgm:pt>
    <dgm:pt modelId="{A276CE83-841B-43B1-8714-893E32651BAE}" type="pres">
      <dgm:prSet presAssocID="{C25C95CF-36FF-4599-9CEF-D20D1A6FAF43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D04287F-C7C7-42D8-A512-AEB0AF0620A7}" type="pres">
      <dgm:prSet presAssocID="{AA1FF1D4-5F43-426B-829E-AA61F63D3CE2}" presName="spacer" presStyleCnt="0"/>
      <dgm:spPr/>
    </dgm:pt>
    <dgm:pt modelId="{D5DBE799-D5B0-4317-B70C-1E110DC0CF0E}" type="pres">
      <dgm:prSet presAssocID="{15EC6025-0354-4B71-AA96-0F6ABFB8001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9DC6828-2431-49A6-A2ED-1E061690B9DC}" type="pres">
      <dgm:prSet presAssocID="{85B5F6CF-1B6F-4CFE-8ABD-7EAB8C2C149C}" presName="spacer" presStyleCnt="0"/>
      <dgm:spPr/>
    </dgm:pt>
    <dgm:pt modelId="{A3B95F6F-AAC7-4E33-97D0-95D3EB8CC349}" type="pres">
      <dgm:prSet presAssocID="{0B253C09-104F-47F9-B93A-D2995E87F27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0872BEB-15E9-47E1-B61B-89BF7BF2AE4A}" type="pres">
      <dgm:prSet presAssocID="{D1DC49DE-009C-40EF-92FB-532C9A7D00BB}" presName="spacer" presStyleCnt="0"/>
      <dgm:spPr/>
    </dgm:pt>
    <dgm:pt modelId="{98BCD428-8C80-4454-B261-4B249171DADF}" type="pres">
      <dgm:prSet presAssocID="{346204AF-AFD8-4AA9-BB0F-588EFA89538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8EB22DD-50E3-45E7-B440-A93FBF202766}" type="pres">
      <dgm:prSet presAssocID="{AFF8E972-C945-4763-A0ED-BBF61F9183A0}" presName="spacer" presStyleCnt="0"/>
      <dgm:spPr/>
    </dgm:pt>
    <dgm:pt modelId="{161A5C5A-DBB2-4C33-86DD-83410B3EB586}" type="pres">
      <dgm:prSet presAssocID="{6844F569-69B5-4302-BF6F-DBE767A1E56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2A07A03-8010-4596-A57C-F98215C52416}" type="presOf" srcId="{268FEF50-E62D-4769-8BFB-8CCEFA062694}" destId="{56F03C97-9F15-4799-AE89-A71523F76A8C}" srcOrd="0" destOrd="0" presId="urn:microsoft.com/office/officeart/2005/8/layout/vList2"/>
    <dgm:cxn modelId="{553E0306-71EC-4C1E-85AF-B34FC4BD1BFC}" type="presOf" srcId="{0B253C09-104F-47F9-B93A-D2995E87F275}" destId="{A3B95F6F-AAC7-4E33-97D0-95D3EB8CC349}" srcOrd="0" destOrd="0" presId="urn:microsoft.com/office/officeart/2005/8/layout/vList2"/>
    <dgm:cxn modelId="{D66CC65F-4F8D-4B06-8E26-B1B5BB192950}" type="presOf" srcId="{15EC6025-0354-4B71-AA96-0F6ABFB80012}" destId="{D5DBE799-D5B0-4317-B70C-1E110DC0CF0E}" srcOrd="0" destOrd="0" presId="urn:microsoft.com/office/officeart/2005/8/layout/vList2"/>
    <dgm:cxn modelId="{978A1C69-EC60-4BB8-9BE1-936BDE71040A}" srcId="{268FEF50-E62D-4769-8BFB-8CCEFA062694}" destId="{346204AF-AFD8-4AA9-BB0F-588EFA895384}" srcOrd="4" destOrd="0" parTransId="{E595BEF0-B911-4F9F-9770-11B9EC67976F}" sibTransId="{AFF8E972-C945-4763-A0ED-BBF61F9183A0}"/>
    <dgm:cxn modelId="{1D94516D-979D-402D-A219-4D84ECE8608B}" srcId="{268FEF50-E62D-4769-8BFB-8CCEFA062694}" destId="{10F8445D-F5F6-46B5-8AD3-A01EBC34540C}" srcOrd="0" destOrd="0" parTransId="{820BBD96-067C-4E83-A0DA-558997C704E5}" sibTransId="{6F0C761E-639D-4B78-9853-DB6F63E84F28}"/>
    <dgm:cxn modelId="{A29E5C8C-830D-4535-AE7C-91D7393076CD}" type="presOf" srcId="{C25C95CF-36FF-4599-9CEF-D20D1A6FAF43}" destId="{A276CE83-841B-43B1-8714-893E32651BAE}" srcOrd="0" destOrd="0" presId="urn:microsoft.com/office/officeart/2005/8/layout/vList2"/>
    <dgm:cxn modelId="{568AE98F-037C-4A87-BF7D-FBB7236BD29C}" type="presOf" srcId="{10F8445D-F5F6-46B5-8AD3-A01EBC34540C}" destId="{7F03CF86-B8EF-4F6D-A17D-1991C7729B6F}" srcOrd="0" destOrd="0" presId="urn:microsoft.com/office/officeart/2005/8/layout/vList2"/>
    <dgm:cxn modelId="{77921FB0-97DA-4283-8E20-4CEB1314CF05}" srcId="{268FEF50-E62D-4769-8BFB-8CCEFA062694}" destId="{0B253C09-104F-47F9-B93A-D2995E87F275}" srcOrd="3" destOrd="0" parTransId="{6D28D02A-E77C-40F8-A2E8-D7AEC5D657A0}" sibTransId="{D1DC49DE-009C-40EF-92FB-532C9A7D00BB}"/>
    <dgm:cxn modelId="{6873E1B2-7FCF-42E1-A0E2-A80164E46905}" type="presOf" srcId="{6844F569-69B5-4302-BF6F-DBE767A1E56F}" destId="{161A5C5A-DBB2-4C33-86DD-83410B3EB586}" srcOrd="0" destOrd="0" presId="urn:microsoft.com/office/officeart/2005/8/layout/vList2"/>
    <dgm:cxn modelId="{7CD6BABB-97FA-40CE-B96B-953A58CAA1E6}" srcId="{268FEF50-E62D-4769-8BFB-8CCEFA062694}" destId="{15EC6025-0354-4B71-AA96-0F6ABFB80012}" srcOrd="2" destOrd="0" parTransId="{F6F08BA6-0418-48CE-A9BA-142D8098EB09}" sibTransId="{85B5F6CF-1B6F-4CFE-8ABD-7EAB8C2C149C}"/>
    <dgm:cxn modelId="{3B00A1BE-D359-463D-8C0D-741751FB084D}" srcId="{268FEF50-E62D-4769-8BFB-8CCEFA062694}" destId="{6844F569-69B5-4302-BF6F-DBE767A1E56F}" srcOrd="5" destOrd="0" parTransId="{606A3CC6-90CA-4076-BD53-496C854F9188}" sibTransId="{B96466F5-E182-4F29-A6B8-A75A14D4B029}"/>
    <dgm:cxn modelId="{BDFA8ED7-36DB-46C0-9612-70214E61E429}" type="presOf" srcId="{346204AF-AFD8-4AA9-BB0F-588EFA895384}" destId="{98BCD428-8C80-4454-B261-4B249171DADF}" srcOrd="0" destOrd="0" presId="urn:microsoft.com/office/officeart/2005/8/layout/vList2"/>
    <dgm:cxn modelId="{30DC7DDF-6955-4384-AC91-0872640BFE42}" srcId="{268FEF50-E62D-4769-8BFB-8CCEFA062694}" destId="{C25C95CF-36FF-4599-9CEF-D20D1A6FAF43}" srcOrd="1" destOrd="0" parTransId="{9D586E37-95E7-4FAF-8DC6-A311F1E28AD0}" sibTransId="{AA1FF1D4-5F43-426B-829E-AA61F63D3CE2}"/>
    <dgm:cxn modelId="{5A456EDC-F08A-4A70-8B6C-9BA42533023F}" type="presParOf" srcId="{56F03C97-9F15-4799-AE89-A71523F76A8C}" destId="{7F03CF86-B8EF-4F6D-A17D-1991C7729B6F}" srcOrd="0" destOrd="0" presId="urn:microsoft.com/office/officeart/2005/8/layout/vList2"/>
    <dgm:cxn modelId="{8311DAEA-6075-42B9-9948-5FB13918494D}" type="presParOf" srcId="{56F03C97-9F15-4799-AE89-A71523F76A8C}" destId="{9572202D-ADF8-4E5B-BE16-18A70E23A2BC}" srcOrd="1" destOrd="0" presId="urn:microsoft.com/office/officeart/2005/8/layout/vList2"/>
    <dgm:cxn modelId="{2DE64B48-7067-41A7-9EED-BC0A4848A5E5}" type="presParOf" srcId="{56F03C97-9F15-4799-AE89-A71523F76A8C}" destId="{A276CE83-841B-43B1-8714-893E32651BAE}" srcOrd="2" destOrd="0" presId="urn:microsoft.com/office/officeart/2005/8/layout/vList2"/>
    <dgm:cxn modelId="{FD20D9C8-0826-4082-98A7-91CD05EA7251}" type="presParOf" srcId="{56F03C97-9F15-4799-AE89-A71523F76A8C}" destId="{FD04287F-C7C7-42D8-A512-AEB0AF0620A7}" srcOrd="3" destOrd="0" presId="urn:microsoft.com/office/officeart/2005/8/layout/vList2"/>
    <dgm:cxn modelId="{E37C36E3-9582-4A8B-A72C-A5BBE042D47B}" type="presParOf" srcId="{56F03C97-9F15-4799-AE89-A71523F76A8C}" destId="{D5DBE799-D5B0-4317-B70C-1E110DC0CF0E}" srcOrd="4" destOrd="0" presId="urn:microsoft.com/office/officeart/2005/8/layout/vList2"/>
    <dgm:cxn modelId="{E52B890F-9FC1-4D65-B206-4284E125EABC}" type="presParOf" srcId="{56F03C97-9F15-4799-AE89-A71523F76A8C}" destId="{E9DC6828-2431-49A6-A2ED-1E061690B9DC}" srcOrd="5" destOrd="0" presId="urn:microsoft.com/office/officeart/2005/8/layout/vList2"/>
    <dgm:cxn modelId="{C4DA8348-A322-4EDF-9925-E4F83CDF711C}" type="presParOf" srcId="{56F03C97-9F15-4799-AE89-A71523F76A8C}" destId="{A3B95F6F-AAC7-4E33-97D0-95D3EB8CC349}" srcOrd="6" destOrd="0" presId="urn:microsoft.com/office/officeart/2005/8/layout/vList2"/>
    <dgm:cxn modelId="{62583165-C31D-4000-8267-698FC75CB6A4}" type="presParOf" srcId="{56F03C97-9F15-4799-AE89-A71523F76A8C}" destId="{20872BEB-15E9-47E1-B61B-89BF7BF2AE4A}" srcOrd="7" destOrd="0" presId="urn:microsoft.com/office/officeart/2005/8/layout/vList2"/>
    <dgm:cxn modelId="{03F1F4BB-BAB7-4544-8C80-1B583091745E}" type="presParOf" srcId="{56F03C97-9F15-4799-AE89-A71523F76A8C}" destId="{98BCD428-8C80-4454-B261-4B249171DADF}" srcOrd="8" destOrd="0" presId="urn:microsoft.com/office/officeart/2005/8/layout/vList2"/>
    <dgm:cxn modelId="{6012A4C3-DBB8-42C9-B63C-BE2F97ECF277}" type="presParOf" srcId="{56F03C97-9F15-4799-AE89-A71523F76A8C}" destId="{08EB22DD-50E3-45E7-B440-A93FBF202766}" srcOrd="9" destOrd="0" presId="urn:microsoft.com/office/officeart/2005/8/layout/vList2"/>
    <dgm:cxn modelId="{0FAD295A-DA45-4AB7-ACC3-FB9A31587586}" type="presParOf" srcId="{56F03C97-9F15-4799-AE89-A71523F76A8C}" destId="{161A5C5A-DBB2-4C33-86DD-83410B3EB58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53F6C-1BF7-4943-B56B-5E49E4BE53EF}">
      <dsp:nvSpPr>
        <dsp:cNvPr id="0" name=""/>
        <dsp:cNvSpPr/>
      </dsp:nvSpPr>
      <dsp:spPr>
        <a:xfrm>
          <a:off x="0" y="0"/>
          <a:ext cx="8134502" cy="8786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vrijeme</a:t>
          </a:r>
          <a:r>
            <a:rPr lang="en-US" sz="2300" kern="1200" dirty="0"/>
            <a:t> </a:t>
          </a:r>
          <a:r>
            <a:rPr lang="en-US" sz="2300" kern="1200" dirty="0" err="1"/>
            <a:t>istraživanja</a:t>
          </a:r>
          <a:r>
            <a:rPr lang="en-US" sz="2300" kern="1200" dirty="0"/>
            <a:t>: </a:t>
          </a:r>
          <a:r>
            <a:rPr lang="en-US" sz="2300" kern="1200" dirty="0" err="1"/>
            <a:t>svibanj</a:t>
          </a:r>
          <a:r>
            <a:rPr lang="en-US" sz="2300" kern="1200" dirty="0"/>
            <a:t> 2020.</a:t>
          </a:r>
        </a:p>
      </dsp:txBody>
      <dsp:txXfrm>
        <a:off x="25735" y="25735"/>
        <a:ext cx="7112112" cy="827190"/>
      </dsp:txXfrm>
    </dsp:sp>
    <dsp:sp modelId="{01C76132-0D7D-4FDB-8747-CD672BF8A5AC}">
      <dsp:nvSpPr>
        <dsp:cNvPr id="0" name=""/>
        <dsp:cNvSpPr/>
      </dsp:nvSpPr>
      <dsp:spPr>
        <a:xfrm>
          <a:off x="681264" y="1038416"/>
          <a:ext cx="8134502" cy="878660"/>
        </a:xfrm>
        <a:prstGeom prst="roundRect">
          <a:avLst>
            <a:gd name="adj" fmla="val 10000"/>
          </a:avLst>
        </a:prstGeom>
        <a:solidFill>
          <a:schemeClr val="accent2">
            <a:hueOff val="-497178"/>
            <a:satOff val="-228"/>
            <a:lumOff val="22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mjerni</a:t>
          </a:r>
          <a:r>
            <a:rPr lang="en-US" sz="2300" kern="1200" dirty="0"/>
            <a:t> instrument: </a:t>
          </a:r>
          <a:r>
            <a:rPr lang="en-US" sz="2300" kern="1200" dirty="0" err="1">
              <a:latin typeface="Avenir Next LT Pro"/>
            </a:rPr>
            <a:t>anonimni</a:t>
          </a:r>
          <a:r>
            <a:rPr lang="en-US" sz="2300" kern="1200" dirty="0">
              <a:latin typeface="Avenir Next LT Pro"/>
            </a:rPr>
            <a:t> </a:t>
          </a:r>
          <a:r>
            <a:rPr lang="en-US" sz="2300" kern="1200" dirty="0" err="1">
              <a:latin typeface="Avenir Next LT Pro"/>
            </a:rPr>
            <a:t>anketni</a:t>
          </a:r>
          <a:r>
            <a:rPr lang="en-US" sz="2300" kern="1200" dirty="0"/>
            <a:t> </a:t>
          </a:r>
          <a:r>
            <a:rPr lang="en-US" sz="2300" kern="1200" dirty="0" err="1"/>
            <a:t>upitnik</a:t>
          </a:r>
          <a:r>
            <a:rPr lang="en-US" sz="2300" kern="1200" dirty="0"/>
            <a:t> </a:t>
          </a:r>
        </a:p>
      </dsp:txBody>
      <dsp:txXfrm>
        <a:off x="706999" y="1064151"/>
        <a:ext cx="6830638" cy="827190"/>
      </dsp:txXfrm>
    </dsp:sp>
    <dsp:sp modelId="{097B2E77-257E-4043-A2D2-742546EDFEFB}">
      <dsp:nvSpPr>
        <dsp:cNvPr id="0" name=""/>
        <dsp:cNvSpPr/>
      </dsp:nvSpPr>
      <dsp:spPr>
        <a:xfrm>
          <a:off x="1352361" y="2076833"/>
          <a:ext cx="8134502" cy="878660"/>
        </a:xfrm>
        <a:prstGeom prst="roundRect">
          <a:avLst>
            <a:gd name="adj" fmla="val 10000"/>
          </a:avLst>
        </a:prstGeom>
        <a:solidFill>
          <a:schemeClr val="accent2">
            <a:hueOff val="-994357"/>
            <a:satOff val="-455"/>
            <a:lumOff val="45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uzorak</a:t>
          </a:r>
          <a:r>
            <a:rPr lang="en-US" sz="2300" kern="1200" dirty="0"/>
            <a:t>: </a:t>
          </a:r>
          <a:r>
            <a:rPr lang="en-US" sz="2300" kern="1200" dirty="0" err="1"/>
            <a:t>roditelji</a:t>
          </a:r>
          <a:r>
            <a:rPr lang="en-US" sz="2300" kern="1200" dirty="0"/>
            <a:t> </a:t>
          </a:r>
          <a:r>
            <a:rPr lang="en-US" sz="2300" kern="1200" dirty="0" err="1"/>
            <a:t>učenika</a:t>
          </a:r>
          <a:r>
            <a:rPr lang="en-US" sz="2300" kern="1200" dirty="0"/>
            <a:t> SŠ </a:t>
          </a:r>
          <a:r>
            <a:rPr lang="en-US" sz="2300" kern="1200" dirty="0" err="1"/>
            <a:t>Lovre</a:t>
          </a:r>
          <a:r>
            <a:rPr lang="en-US" sz="2300" kern="1200" dirty="0"/>
            <a:t> </a:t>
          </a:r>
          <a:r>
            <a:rPr lang="en-US" sz="2300" kern="1200" dirty="0" err="1"/>
            <a:t>Montija</a:t>
          </a:r>
        </a:p>
      </dsp:txBody>
      <dsp:txXfrm>
        <a:off x="1378096" y="2102568"/>
        <a:ext cx="6840806" cy="827190"/>
      </dsp:txXfrm>
    </dsp:sp>
    <dsp:sp modelId="{7A89426B-7923-4A5C-9336-AA009B439327}">
      <dsp:nvSpPr>
        <dsp:cNvPr id="0" name=""/>
        <dsp:cNvSpPr/>
      </dsp:nvSpPr>
      <dsp:spPr>
        <a:xfrm>
          <a:off x="2033625" y="3115249"/>
          <a:ext cx="8134502" cy="878660"/>
        </a:xfrm>
        <a:prstGeom prst="roundRect">
          <a:avLst>
            <a:gd name="adj" fmla="val 10000"/>
          </a:avLst>
        </a:prstGeom>
        <a:solidFill>
          <a:schemeClr val="accent2">
            <a:hueOff val="-1491535"/>
            <a:satOff val="-683"/>
            <a:lumOff val="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cilj</a:t>
          </a:r>
          <a:r>
            <a:rPr lang="en-US" sz="2300" kern="1200" dirty="0"/>
            <a:t> </a:t>
          </a:r>
          <a:r>
            <a:rPr lang="en-US" sz="2300" kern="1200" dirty="0" err="1"/>
            <a:t>istraživanja</a:t>
          </a:r>
          <a:r>
            <a:rPr lang="en-US" sz="2300" kern="1200" dirty="0"/>
            <a:t>: </a:t>
          </a:r>
          <a:r>
            <a:rPr lang="en-US" sz="2300" kern="1200" dirty="0" err="1"/>
            <a:t>prikupljanje</a:t>
          </a:r>
          <a:r>
            <a:rPr lang="en-US" sz="2300" kern="1200" dirty="0"/>
            <a:t> </a:t>
          </a:r>
          <a:r>
            <a:rPr lang="en-US" sz="2300" kern="1200" dirty="0" err="1"/>
            <a:t>mišljenja</a:t>
          </a:r>
          <a:r>
            <a:rPr lang="en-US" sz="2300" kern="1200" dirty="0"/>
            <a:t> </a:t>
          </a:r>
          <a:r>
            <a:rPr lang="en-US" sz="2300" kern="1200" dirty="0" err="1"/>
            <a:t>roditelja</a:t>
          </a:r>
          <a:r>
            <a:rPr lang="en-US" sz="2300" kern="1200" dirty="0"/>
            <a:t> o </a:t>
          </a:r>
          <a:r>
            <a:rPr lang="en-US" sz="2300" kern="1200" dirty="0" err="1"/>
            <a:t>Nastavi</a:t>
          </a:r>
          <a:r>
            <a:rPr lang="en-US" sz="2300" kern="1200" dirty="0"/>
            <a:t> </a:t>
          </a:r>
          <a:r>
            <a:rPr lang="en-US" sz="2300" kern="1200" dirty="0" err="1"/>
            <a:t>na</a:t>
          </a:r>
          <a:r>
            <a:rPr lang="en-US" sz="2300" kern="1200" dirty="0"/>
            <a:t> </a:t>
          </a:r>
          <a:r>
            <a:rPr lang="en-US" sz="2300" kern="1200" dirty="0" err="1"/>
            <a:t>daljinu</a:t>
          </a:r>
        </a:p>
      </dsp:txBody>
      <dsp:txXfrm>
        <a:off x="2059360" y="3140984"/>
        <a:ext cx="6830638" cy="827190"/>
      </dsp:txXfrm>
    </dsp:sp>
    <dsp:sp modelId="{2B884FC5-B7DC-4C54-A706-A1DD637491CD}">
      <dsp:nvSpPr>
        <dsp:cNvPr id="0" name=""/>
        <dsp:cNvSpPr/>
      </dsp:nvSpPr>
      <dsp:spPr>
        <a:xfrm>
          <a:off x="7563373" y="672973"/>
          <a:ext cx="571129" cy="57112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7691877" y="672973"/>
        <a:ext cx="314121" cy="429775"/>
      </dsp:txXfrm>
    </dsp:sp>
    <dsp:sp modelId="{A1CB341E-6EB8-4A2E-A588-94FB8C011961}">
      <dsp:nvSpPr>
        <dsp:cNvPr id="0" name=""/>
        <dsp:cNvSpPr/>
      </dsp:nvSpPr>
      <dsp:spPr>
        <a:xfrm>
          <a:off x="8244637" y="1711390"/>
          <a:ext cx="571129" cy="57112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54021"/>
            <a:satOff val="646"/>
            <a:lumOff val="56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54021"/>
              <a:satOff val="646"/>
              <a:lumOff val="5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8373141" y="1711390"/>
        <a:ext cx="314121" cy="429775"/>
      </dsp:txXfrm>
    </dsp:sp>
    <dsp:sp modelId="{B829BB6F-8376-45CF-BB74-F1885C9586ED}">
      <dsp:nvSpPr>
        <dsp:cNvPr id="0" name=""/>
        <dsp:cNvSpPr/>
      </dsp:nvSpPr>
      <dsp:spPr>
        <a:xfrm>
          <a:off x="8915734" y="2749807"/>
          <a:ext cx="571129" cy="57112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708043"/>
            <a:satOff val="1293"/>
            <a:lumOff val="112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708043"/>
              <a:satOff val="1293"/>
              <a:lumOff val="11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9044238" y="2749807"/>
        <a:ext cx="314121" cy="429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484A4-F774-404B-A290-C95D07E920FB}">
      <dsp:nvSpPr>
        <dsp:cNvPr id="0" name=""/>
        <dsp:cNvSpPr/>
      </dsp:nvSpPr>
      <dsp:spPr>
        <a:xfrm>
          <a:off x="0" y="935495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67AA1-158C-4F5A-AE6D-3C55DFCAB41C}">
      <dsp:nvSpPr>
        <dsp:cNvPr id="0" name=""/>
        <dsp:cNvSpPr/>
      </dsp:nvSpPr>
      <dsp:spPr>
        <a:xfrm>
          <a:off x="328612" y="1247677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nakon</a:t>
          </a:r>
          <a:r>
            <a:rPr lang="en-US" sz="2500" kern="1200" dirty="0"/>
            <a:t> </a:t>
          </a:r>
          <a:r>
            <a:rPr lang="en-US" sz="2500" kern="1200" dirty="0" err="1"/>
            <a:t>dva</a:t>
          </a:r>
          <a:r>
            <a:rPr lang="en-US" sz="2500" kern="1200" dirty="0"/>
            <a:t> </a:t>
          </a:r>
          <a:r>
            <a:rPr lang="en-US" sz="2500" kern="1200" dirty="0" err="1"/>
            <a:t>mjeseca</a:t>
          </a:r>
          <a:r>
            <a:rPr lang="en-US" sz="2500" kern="1200" dirty="0"/>
            <a:t> </a:t>
          </a:r>
          <a:r>
            <a:rPr lang="en-US" sz="2500" kern="1200" dirty="0" err="1"/>
            <a:t>provedbe</a:t>
          </a:r>
          <a:r>
            <a:rPr lang="en-US" sz="2500" kern="1200" dirty="0"/>
            <a:t> </a:t>
          </a:r>
          <a:r>
            <a:rPr lang="en-US" sz="2500" i="1" kern="1200" dirty="0" err="1"/>
            <a:t>Nastave</a:t>
          </a:r>
          <a:r>
            <a:rPr lang="en-US" sz="2500" i="1" kern="1200" dirty="0"/>
            <a:t> </a:t>
          </a:r>
          <a:r>
            <a:rPr lang="en-US" sz="2500" i="1" kern="1200" dirty="0" err="1"/>
            <a:t>na</a:t>
          </a:r>
          <a:r>
            <a:rPr lang="en-US" sz="2500" i="1" kern="1200" dirty="0"/>
            <a:t> </a:t>
          </a:r>
          <a:r>
            <a:rPr lang="en-US" sz="2500" i="1" kern="1200" dirty="0" err="1"/>
            <a:t>daljinu</a:t>
          </a:r>
          <a:endParaRPr lang="en-US" sz="2500" i="1" kern="1200" dirty="0"/>
        </a:p>
      </dsp:txBody>
      <dsp:txXfrm>
        <a:off x="383617" y="1302682"/>
        <a:ext cx="2847502" cy="1768010"/>
      </dsp:txXfrm>
    </dsp:sp>
    <dsp:sp modelId="{FCBEC409-F10F-43D5-962A-D3740429BCD1}">
      <dsp:nvSpPr>
        <dsp:cNvPr id="0" name=""/>
        <dsp:cNvSpPr/>
      </dsp:nvSpPr>
      <dsp:spPr>
        <a:xfrm>
          <a:off x="3614737" y="935495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B2FF8-B266-4461-8FDB-4A8C69370E21}">
      <dsp:nvSpPr>
        <dsp:cNvPr id="0" name=""/>
        <dsp:cNvSpPr/>
      </dsp:nvSpPr>
      <dsp:spPr>
        <a:xfrm>
          <a:off x="3943350" y="1247677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nakon bilješki nastavnika o aktivnosti učenika</a:t>
          </a:r>
        </a:p>
      </dsp:txBody>
      <dsp:txXfrm>
        <a:off x="3998355" y="1302682"/>
        <a:ext cx="2847502" cy="1768010"/>
      </dsp:txXfrm>
    </dsp:sp>
    <dsp:sp modelId="{860596E9-8DA0-4FDB-BD79-6974C2A493CA}">
      <dsp:nvSpPr>
        <dsp:cNvPr id="0" name=""/>
        <dsp:cNvSpPr/>
      </dsp:nvSpPr>
      <dsp:spPr>
        <a:xfrm>
          <a:off x="7229475" y="935495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881D2-B9BB-4267-BA9A-1DD8A6001489}">
      <dsp:nvSpPr>
        <dsp:cNvPr id="0" name=""/>
        <dsp:cNvSpPr/>
      </dsp:nvSpPr>
      <dsp:spPr>
        <a:xfrm>
          <a:off x="7558087" y="1247677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nakon prvih ocjena</a:t>
          </a:r>
        </a:p>
      </dsp:txBody>
      <dsp:txXfrm>
        <a:off x="7613092" y="1302682"/>
        <a:ext cx="2847502" cy="17680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EAA36-D556-45AA-A831-8ABD3A3A45B5}">
      <dsp:nvSpPr>
        <dsp:cNvPr id="0" name=""/>
        <dsp:cNvSpPr/>
      </dsp:nvSpPr>
      <dsp:spPr>
        <a:xfrm>
          <a:off x="1818109" y="2393"/>
          <a:ext cx="2862598" cy="17175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anonimni</a:t>
          </a:r>
          <a:r>
            <a:rPr lang="en-US" sz="2100" kern="1200" dirty="0"/>
            <a:t> </a:t>
          </a:r>
          <a:r>
            <a:rPr lang="en-US" sz="2100" kern="1200" dirty="0" err="1"/>
            <a:t>anketni</a:t>
          </a:r>
          <a:r>
            <a:rPr lang="en-US" sz="2100" kern="1200" dirty="0"/>
            <a:t> </a:t>
          </a:r>
          <a:r>
            <a:rPr lang="en-US" sz="2100" kern="1200" dirty="0" err="1"/>
            <a:t>upitnik</a:t>
          </a:r>
          <a:r>
            <a:rPr lang="en-US" sz="2100" kern="1200" dirty="0"/>
            <a:t> </a:t>
          </a:r>
        </a:p>
      </dsp:txBody>
      <dsp:txXfrm>
        <a:off x="1868415" y="52699"/>
        <a:ext cx="2761986" cy="1616947"/>
      </dsp:txXfrm>
    </dsp:sp>
    <dsp:sp modelId="{71E77A16-D53D-4810-B987-B1F55EF7CB23}">
      <dsp:nvSpPr>
        <dsp:cNvPr id="0" name=""/>
        <dsp:cNvSpPr/>
      </dsp:nvSpPr>
      <dsp:spPr>
        <a:xfrm>
          <a:off x="4932616" y="506211"/>
          <a:ext cx="606870" cy="7099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4932616" y="648196"/>
        <a:ext cx="424809" cy="425954"/>
      </dsp:txXfrm>
    </dsp:sp>
    <dsp:sp modelId="{48FBCDA8-975D-4411-B224-859CA735ACC5}">
      <dsp:nvSpPr>
        <dsp:cNvPr id="0" name=""/>
        <dsp:cNvSpPr/>
      </dsp:nvSpPr>
      <dsp:spPr>
        <a:xfrm>
          <a:off x="5825747" y="2393"/>
          <a:ext cx="2862598" cy="17175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izrađen</a:t>
          </a:r>
          <a:r>
            <a:rPr lang="en-US" sz="2100" kern="1200" dirty="0"/>
            <a:t> </a:t>
          </a:r>
          <a:r>
            <a:rPr lang="en-US" sz="2100" kern="1200" dirty="0" err="1"/>
            <a:t>i</a:t>
          </a:r>
          <a:r>
            <a:rPr lang="en-US" sz="2100" kern="1200" dirty="0"/>
            <a:t> </a:t>
          </a:r>
          <a:r>
            <a:rPr lang="en-US" sz="2100" kern="1200" dirty="0" err="1"/>
            <a:t>proveden</a:t>
          </a:r>
          <a:r>
            <a:rPr lang="en-US" sz="2100" kern="1200" dirty="0"/>
            <a:t> u online </a:t>
          </a:r>
          <a:r>
            <a:rPr lang="en-US" sz="2100" kern="1200" dirty="0" err="1"/>
            <a:t>formi</a:t>
          </a:r>
        </a:p>
      </dsp:txBody>
      <dsp:txXfrm>
        <a:off x="5876053" y="52699"/>
        <a:ext cx="2761986" cy="1616947"/>
      </dsp:txXfrm>
    </dsp:sp>
    <dsp:sp modelId="{D27D6BB9-5F7A-4D79-B166-81ACA5CB6EB6}">
      <dsp:nvSpPr>
        <dsp:cNvPr id="0" name=""/>
        <dsp:cNvSpPr/>
      </dsp:nvSpPr>
      <dsp:spPr>
        <a:xfrm rot="5400000">
          <a:off x="6953611" y="1920335"/>
          <a:ext cx="606870" cy="7099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-5400000">
        <a:off x="7044070" y="1971862"/>
        <a:ext cx="425954" cy="424809"/>
      </dsp:txXfrm>
    </dsp:sp>
    <dsp:sp modelId="{DD5EE153-3EC8-43F9-97B5-9B3A9DEF4FD4}">
      <dsp:nvSpPr>
        <dsp:cNvPr id="0" name=""/>
        <dsp:cNvSpPr/>
      </dsp:nvSpPr>
      <dsp:spPr>
        <a:xfrm>
          <a:off x="5825747" y="2864992"/>
          <a:ext cx="2862598" cy="171755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sadrži</a:t>
          </a:r>
          <a:r>
            <a:rPr lang="en-US" sz="2100" kern="1200" dirty="0"/>
            <a:t> </a:t>
          </a:r>
          <a:r>
            <a:rPr lang="en-US" sz="2100" kern="1200" dirty="0">
              <a:latin typeface="Avenir Next LT Pro"/>
            </a:rPr>
            <a:t>14 </a:t>
          </a:r>
          <a:r>
            <a:rPr lang="en-US" sz="2100" kern="1200" dirty="0" err="1"/>
            <a:t>čestica</a:t>
          </a:r>
          <a:r>
            <a:rPr lang="en-US" sz="2100" kern="1200" dirty="0"/>
            <a:t> u </a:t>
          </a:r>
          <a:r>
            <a:rPr lang="en-US" sz="2100" kern="1200" dirty="0" err="1"/>
            <a:t>obliku</a:t>
          </a:r>
          <a:r>
            <a:rPr lang="en-US" sz="2100" kern="1200" dirty="0"/>
            <a:t> </a:t>
          </a:r>
          <a:r>
            <a:rPr lang="en-US" sz="2100" kern="1200" dirty="0" err="1"/>
            <a:t>pitanja</a:t>
          </a:r>
          <a:r>
            <a:rPr lang="en-US" sz="2100" kern="1200" dirty="0"/>
            <a:t> </a:t>
          </a:r>
          <a:r>
            <a:rPr lang="en-US" sz="2100" kern="1200" dirty="0" err="1"/>
            <a:t>otvorenog</a:t>
          </a:r>
          <a:r>
            <a:rPr lang="en-US" sz="2100" kern="1200" dirty="0"/>
            <a:t> </a:t>
          </a:r>
          <a:r>
            <a:rPr lang="en-US" sz="2100" kern="1200" dirty="0" err="1"/>
            <a:t>tipa</a:t>
          </a:r>
          <a:r>
            <a:rPr lang="en-US" sz="2100" kern="1200" dirty="0"/>
            <a:t>, </a:t>
          </a:r>
          <a:r>
            <a:rPr lang="en-US" sz="2100" kern="1200" dirty="0" err="1"/>
            <a:t>skala</a:t>
          </a:r>
          <a:r>
            <a:rPr lang="en-US" sz="2100" kern="1200" dirty="0"/>
            <a:t> </a:t>
          </a:r>
          <a:r>
            <a:rPr lang="en-US" sz="2100" kern="1200" dirty="0" err="1"/>
            <a:t>procjene</a:t>
          </a:r>
          <a:r>
            <a:rPr lang="en-US" sz="2100" kern="1200" dirty="0"/>
            <a:t> </a:t>
          </a:r>
          <a:r>
            <a:rPr lang="en-US" sz="2100" kern="1200" dirty="0" err="1"/>
            <a:t>te</a:t>
          </a:r>
          <a:r>
            <a:rPr lang="en-US" sz="2100" kern="1200" dirty="0"/>
            <a:t> </a:t>
          </a:r>
          <a:r>
            <a:rPr lang="en-US" sz="2100" kern="1200" dirty="0" err="1"/>
            <a:t>višestrukog</a:t>
          </a:r>
          <a:r>
            <a:rPr lang="en-US" sz="2100" kern="1200" dirty="0"/>
            <a:t> </a:t>
          </a:r>
          <a:r>
            <a:rPr lang="en-US" sz="2100" kern="1200" dirty="0" err="1"/>
            <a:t>izbora</a:t>
          </a:r>
          <a:endParaRPr lang="en-US" sz="2100" kern="1200" dirty="0"/>
        </a:p>
      </dsp:txBody>
      <dsp:txXfrm>
        <a:off x="5876053" y="2915298"/>
        <a:ext cx="2761986" cy="16169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9F813-F828-46C7-B42F-B6A3BA82E543}">
      <dsp:nvSpPr>
        <dsp:cNvPr id="0" name=""/>
        <dsp:cNvSpPr/>
      </dsp:nvSpPr>
      <dsp:spPr>
        <a:xfrm>
          <a:off x="0" y="935495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8B60B-B5BF-4EC0-A488-ACEE550A5BA7}">
      <dsp:nvSpPr>
        <dsp:cNvPr id="0" name=""/>
        <dsp:cNvSpPr/>
      </dsp:nvSpPr>
      <dsp:spPr>
        <a:xfrm>
          <a:off x="328612" y="1247677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I. prema česticama upitnika</a:t>
          </a:r>
        </a:p>
      </dsp:txBody>
      <dsp:txXfrm>
        <a:off x="383617" y="1302682"/>
        <a:ext cx="2847502" cy="1768010"/>
      </dsp:txXfrm>
    </dsp:sp>
    <dsp:sp modelId="{3D3D7A92-C9B9-4939-BAF0-575BF9BCF9D4}">
      <dsp:nvSpPr>
        <dsp:cNvPr id="0" name=""/>
        <dsp:cNvSpPr/>
      </dsp:nvSpPr>
      <dsp:spPr>
        <a:xfrm>
          <a:off x="3614737" y="935495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6C507A-4D30-4C28-91FD-E43A44F0A1C3}">
      <dsp:nvSpPr>
        <dsp:cNvPr id="0" name=""/>
        <dsp:cNvSpPr/>
      </dsp:nvSpPr>
      <dsp:spPr>
        <a:xfrm>
          <a:off x="3943350" y="1247677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II. prema razredima</a:t>
          </a:r>
        </a:p>
      </dsp:txBody>
      <dsp:txXfrm>
        <a:off x="3998355" y="1302682"/>
        <a:ext cx="2847502" cy="1768010"/>
      </dsp:txXfrm>
    </dsp:sp>
    <dsp:sp modelId="{B780844C-7637-4F0E-9495-9D3F27B21FAF}">
      <dsp:nvSpPr>
        <dsp:cNvPr id="0" name=""/>
        <dsp:cNvSpPr/>
      </dsp:nvSpPr>
      <dsp:spPr>
        <a:xfrm>
          <a:off x="7229475" y="935495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4B1B6-5CAF-41E9-B088-DA2A48B2D7AA}">
      <dsp:nvSpPr>
        <dsp:cNvPr id="0" name=""/>
        <dsp:cNvSpPr/>
      </dsp:nvSpPr>
      <dsp:spPr>
        <a:xfrm>
          <a:off x="7558087" y="1247677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III. općenito</a:t>
          </a:r>
        </a:p>
      </dsp:txBody>
      <dsp:txXfrm>
        <a:off x="7613092" y="1302682"/>
        <a:ext cx="2847502" cy="17680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3CF86-B8EF-4F6D-A17D-1991C7729B6F}">
      <dsp:nvSpPr>
        <dsp:cNvPr id="0" name=""/>
        <dsp:cNvSpPr/>
      </dsp:nvSpPr>
      <dsp:spPr>
        <a:xfrm>
          <a:off x="0" y="798957"/>
          <a:ext cx="6812280" cy="7195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- rad kad im odgovara </a:t>
          </a:r>
          <a:endParaRPr lang="en-US" sz="3000" kern="1200"/>
        </a:p>
      </dsp:txBody>
      <dsp:txXfrm>
        <a:off x="35125" y="834082"/>
        <a:ext cx="6742030" cy="649299"/>
      </dsp:txXfrm>
    </dsp:sp>
    <dsp:sp modelId="{A276CE83-841B-43B1-8714-893E32651BAE}">
      <dsp:nvSpPr>
        <dsp:cNvPr id="0" name=""/>
        <dsp:cNvSpPr/>
      </dsp:nvSpPr>
      <dsp:spPr>
        <a:xfrm>
          <a:off x="0" y="1604907"/>
          <a:ext cx="6812280" cy="719549"/>
        </a:xfrm>
        <a:prstGeom prst="roundRect">
          <a:avLst/>
        </a:prstGeom>
        <a:solidFill>
          <a:schemeClr val="accent2">
            <a:hueOff val="-372884"/>
            <a:satOff val="-171"/>
            <a:lumOff val="17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- uporaba novih aplikacija </a:t>
          </a:r>
          <a:endParaRPr lang="en-US" sz="3000" kern="1200"/>
        </a:p>
      </dsp:txBody>
      <dsp:txXfrm>
        <a:off x="35125" y="1640032"/>
        <a:ext cx="6742030" cy="649299"/>
      </dsp:txXfrm>
    </dsp:sp>
    <dsp:sp modelId="{D5DBE799-D5B0-4317-B70C-1E110DC0CF0E}">
      <dsp:nvSpPr>
        <dsp:cNvPr id="0" name=""/>
        <dsp:cNvSpPr/>
      </dsp:nvSpPr>
      <dsp:spPr>
        <a:xfrm>
          <a:off x="0" y="2410857"/>
          <a:ext cx="6812280" cy="719549"/>
        </a:xfrm>
        <a:prstGeom prst="roundRect">
          <a:avLst/>
        </a:prstGeom>
        <a:solidFill>
          <a:schemeClr val="accent2">
            <a:hueOff val="-745768"/>
            <a:satOff val="-341"/>
            <a:lumOff val="3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- zanimljiviji sadržaji</a:t>
          </a:r>
          <a:endParaRPr lang="en-US" sz="3000" kern="1200"/>
        </a:p>
      </dsp:txBody>
      <dsp:txXfrm>
        <a:off x="35125" y="2445982"/>
        <a:ext cx="6742030" cy="649299"/>
      </dsp:txXfrm>
    </dsp:sp>
    <dsp:sp modelId="{A3B95F6F-AAC7-4E33-97D0-95D3EB8CC349}">
      <dsp:nvSpPr>
        <dsp:cNvPr id="0" name=""/>
        <dsp:cNvSpPr/>
      </dsp:nvSpPr>
      <dsp:spPr>
        <a:xfrm>
          <a:off x="0" y="3216807"/>
          <a:ext cx="6812280" cy="719549"/>
        </a:xfrm>
        <a:prstGeom prst="roundRect">
          <a:avLst/>
        </a:prstGeom>
        <a:solidFill>
          <a:schemeClr val="accent2">
            <a:hueOff val="-1118651"/>
            <a:satOff val="-512"/>
            <a:lumOff val="51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- cjelodnevna dostupnost nastavnika</a:t>
          </a:r>
          <a:endParaRPr lang="en-US" sz="3000" kern="1200"/>
        </a:p>
      </dsp:txBody>
      <dsp:txXfrm>
        <a:off x="35125" y="3251932"/>
        <a:ext cx="6742030" cy="649299"/>
      </dsp:txXfrm>
    </dsp:sp>
    <dsp:sp modelId="{98BCD428-8C80-4454-B261-4B249171DADF}">
      <dsp:nvSpPr>
        <dsp:cNvPr id="0" name=""/>
        <dsp:cNvSpPr/>
      </dsp:nvSpPr>
      <dsp:spPr>
        <a:xfrm>
          <a:off x="0" y="4022757"/>
          <a:ext cx="6812280" cy="719549"/>
        </a:xfrm>
        <a:prstGeom prst="roundRect">
          <a:avLst/>
        </a:prstGeom>
        <a:solidFill>
          <a:schemeClr val="accent2">
            <a:hueOff val="-1491535"/>
            <a:satOff val="-683"/>
            <a:lumOff val="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/>
            <a:t>- duže spavanje</a:t>
          </a:r>
          <a:endParaRPr lang="en-US" sz="3000" kern="1200"/>
        </a:p>
      </dsp:txBody>
      <dsp:txXfrm>
        <a:off x="35125" y="4057882"/>
        <a:ext cx="6742030" cy="6492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3CF86-B8EF-4F6D-A17D-1991C7729B6F}">
      <dsp:nvSpPr>
        <dsp:cNvPr id="0" name=""/>
        <dsp:cNvSpPr/>
      </dsp:nvSpPr>
      <dsp:spPr>
        <a:xfrm>
          <a:off x="0" y="116747"/>
          <a:ext cx="6812280" cy="8342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- tehničke poteškoće</a:t>
          </a:r>
          <a:endParaRPr lang="en-US" sz="2100" kern="1200" dirty="0"/>
        </a:p>
      </dsp:txBody>
      <dsp:txXfrm>
        <a:off x="40724" y="157471"/>
        <a:ext cx="6730832" cy="752780"/>
      </dsp:txXfrm>
    </dsp:sp>
    <dsp:sp modelId="{A276CE83-841B-43B1-8714-893E32651BAE}">
      <dsp:nvSpPr>
        <dsp:cNvPr id="0" name=""/>
        <dsp:cNvSpPr/>
      </dsp:nvSpPr>
      <dsp:spPr>
        <a:xfrm>
          <a:off x="0" y="1011455"/>
          <a:ext cx="6812280" cy="834228"/>
        </a:xfrm>
        <a:prstGeom prst="roundRect">
          <a:avLst/>
        </a:prstGeom>
        <a:solidFill>
          <a:schemeClr val="accent2">
            <a:hueOff val="-298307"/>
            <a:satOff val="-137"/>
            <a:lumOff val="1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- poteškoće pri razumijevanju sadržaja "teških" predmeta</a:t>
          </a:r>
          <a:r>
            <a:rPr lang="hr-HR" sz="2100" kern="1200" dirty="0">
              <a:latin typeface="Avenir Next LT Pro"/>
            </a:rPr>
            <a:t> </a:t>
          </a:r>
          <a:endParaRPr lang="en-US" sz="2100" kern="1200" dirty="0"/>
        </a:p>
      </dsp:txBody>
      <dsp:txXfrm>
        <a:off x="40724" y="1052179"/>
        <a:ext cx="6730832" cy="752780"/>
      </dsp:txXfrm>
    </dsp:sp>
    <dsp:sp modelId="{D5DBE799-D5B0-4317-B70C-1E110DC0CF0E}">
      <dsp:nvSpPr>
        <dsp:cNvPr id="0" name=""/>
        <dsp:cNvSpPr/>
      </dsp:nvSpPr>
      <dsp:spPr>
        <a:xfrm>
          <a:off x="0" y="1906163"/>
          <a:ext cx="6812280" cy="834228"/>
        </a:xfrm>
        <a:prstGeom prst="roundRect">
          <a:avLst/>
        </a:prstGeom>
        <a:solidFill>
          <a:schemeClr val="accent2">
            <a:hueOff val="-596614"/>
            <a:satOff val="-273"/>
            <a:lumOff val="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- previše zadataka</a:t>
          </a:r>
          <a:endParaRPr lang="en-US" sz="2100" kern="1200" dirty="0"/>
        </a:p>
      </dsp:txBody>
      <dsp:txXfrm>
        <a:off x="40724" y="1946887"/>
        <a:ext cx="6730832" cy="752780"/>
      </dsp:txXfrm>
    </dsp:sp>
    <dsp:sp modelId="{A3B95F6F-AAC7-4E33-97D0-95D3EB8CC349}">
      <dsp:nvSpPr>
        <dsp:cNvPr id="0" name=""/>
        <dsp:cNvSpPr/>
      </dsp:nvSpPr>
      <dsp:spPr>
        <a:xfrm>
          <a:off x="0" y="2800872"/>
          <a:ext cx="6812280" cy="834228"/>
        </a:xfrm>
        <a:prstGeom prst="roundRect">
          <a:avLst/>
        </a:prstGeom>
        <a:solidFill>
          <a:schemeClr val="accent2">
            <a:hueOff val="-894921"/>
            <a:satOff val="-410"/>
            <a:lumOff val="41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- nepridržavanje rasporeda od strane nastavnika</a:t>
          </a:r>
          <a:endParaRPr lang="en-US" sz="2100" kern="1200" dirty="0"/>
        </a:p>
      </dsp:txBody>
      <dsp:txXfrm>
        <a:off x="40724" y="2841596"/>
        <a:ext cx="6730832" cy="752780"/>
      </dsp:txXfrm>
    </dsp:sp>
    <dsp:sp modelId="{98BCD428-8C80-4454-B261-4B249171DADF}">
      <dsp:nvSpPr>
        <dsp:cNvPr id="0" name=""/>
        <dsp:cNvSpPr/>
      </dsp:nvSpPr>
      <dsp:spPr>
        <a:xfrm>
          <a:off x="0" y="3695580"/>
          <a:ext cx="6812280" cy="834228"/>
        </a:xfrm>
        <a:prstGeom prst="roundRect">
          <a:avLst/>
        </a:prstGeom>
        <a:solidFill>
          <a:schemeClr val="accent2">
            <a:hueOff val="-1193228"/>
            <a:satOff val="-546"/>
            <a:lumOff val="5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- nedostatak socijalnog kontakta s prijateljima i nastavnicima</a:t>
          </a:r>
          <a:endParaRPr lang="en-US" sz="2100" kern="1200" dirty="0"/>
        </a:p>
      </dsp:txBody>
      <dsp:txXfrm>
        <a:off x="40724" y="3736304"/>
        <a:ext cx="6730832" cy="752780"/>
      </dsp:txXfrm>
    </dsp:sp>
    <dsp:sp modelId="{161A5C5A-DBB2-4C33-86DD-83410B3EB586}">
      <dsp:nvSpPr>
        <dsp:cNvPr id="0" name=""/>
        <dsp:cNvSpPr/>
      </dsp:nvSpPr>
      <dsp:spPr>
        <a:xfrm>
          <a:off x="0" y="4590288"/>
          <a:ext cx="6812280" cy="834228"/>
        </a:xfrm>
        <a:prstGeom prst="roundRect">
          <a:avLst/>
        </a:prstGeom>
        <a:solidFill>
          <a:schemeClr val="accent2">
            <a:hueOff val="-1491535"/>
            <a:satOff val="-683"/>
            <a:lumOff val="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- slaba komunikacija s pojedinim nastavnicima</a:t>
          </a:r>
          <a:endParaRPr lang="hr-HR" sz="2100" kern="1200" dirty="0">
            <a:latin typeface="Avenir Next LT Pro"/>
          </a:endParaRPr>
        </a:p>
      </dsp:txBody>
      <dsp:txXfrm>
        <a:off x="40724" y="4631012"/>
        <a:ext cx="6730832" cy="7527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3CF86-B8EF-4F6D-A17D-1991C7729B6F}">
      <dsp:nvSpPr>
        <dsp:cNvPr id="0" name=""/>
        <dsp:cNvSpPr/>
      </dsp:nvSpPr>
      <dsp:spPr>
        <a:xfrm>
          <a:off x="0" y="1108377"/>
          <a:ext cx="6812280" cy="5036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- </a:t>
          </a:r>
          <a:r>
            <a:rPr lang="hr-HR" sz="2100" kern="1200" dirty="0">
              <a:latin typeface="Avenir Next LT Pro"/>
            </a:rPr>
            <a:t>manje zadataka</a:t>
          </a:r>
          <a:endParaRPr lang="en-US" sz="2100" kern="1200" dirty="0"/>
        </a:p>
      </dsp:txBody>
      <dsp:txXfrm>
        <a:off x="24588" y="1132965"/>
        <a:ext cx="6763104" cy="454509"/>
      </dsp:txXfrm>
    </dsp:sp>
    <dsp:sp modelId="{A276CE83-841B-43B1-8714-893E32651BAE}">
      <dsp:nvSpPr>
        <dsp:cNvPr id="0" name=""/>
        <dsp:cNvSpPr/>
      </dsp:nvSpPr>
      <dsp:spPr>
        <a:xfrm>
          <a:off x="0" y="1672542"/>
          <a:ext cx="6812280" cy="503685"/>
        </a:xfrm>
        <a:prstGeom prst="roundRect">
          <a:avLst/>
        </a:prstGeom>
        <a:solidFill>
          <a:schemeClr val="accent2">
            <a:hueOff val="-298307"/>
            <a:satOff val="-137"/>
            <a:lumOff val="1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- </a:t>
          </a:r>
          <a:r>
            <a:rPr lang="hr-HR" sz="2100" kern="1200" dirty="0">
              <a:latin typeface="Avenir Next LT Pro"/>
            </a:rPr>
            <a:t>držati se rasporeda</a:t>
          </a:r>
          <a:endParaRPr lang="en-US" sz="2100" kern="1200" dirty="0"/>
        </a:p>
      </dsp:txBody>
      <dsp:txXfrm>
        <a:off x="24588" y="1697130"/>
        <a:ext cx="6763104" cy="454509"/>
      </dsp:txXfrm>
    </dsp:sp>
    <dsp:sp modelId="{D5DBE799-D5B0-4317-B70C-1E110DC0CF0E}">
      <dsp:nvSpPr>
        <dsp:cNvPr id="0" name=""/>
        <dsp:cNvSpPr/>
      </dsp:nvSpPr>
      <dsp:spPr>
        <a:xfrm>
          <a:off x="0" y="2236707"/>
          <a:ext cx="6812280" cy="503685"/>
        </a:xfrm>
        <a:prstGeom prst="roundRect">
          <a:avLst/>
        </a:prstGeom>
        <a:solidFill>
          <a:schemeClr val="accent2">
            <a:hueOff val="-596614"/>
            <a:satOff val="-273"/>
            <a:lumOff val="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- previše zadataka</a:t>
          </a:r>
          <a:endParaRPr lang="en-US" sz="2100" kern="1200" dirty="0"/>
        </a:p>
      </dsp:txBody>
      <dsp:txXfrm>
        <a:off x="24588" y="2261295"/>
        <a:ext cx="6763104" cy="454509"/>
      </dsp:txXfrm>
    </dsp:sp>
    <dsp:sp modelId="{A3B95F6F-AAC7-4E33-97D0-95D3EB8CC349}">
      <dsp:nvSpPr>
        <dsp:cNvPr id="0" name=""/>
        <dsp:cNvSpPr/>
      </dsp:nvSpPr>
      <dsp:spPr>
        <a:xfrm>
          <a:off x="0" y="2800871"/>
          <a:ext cx="6812280" cy="503685"/>
        </a:xfrm>
        <a:prstGeom prst="roundRect">
          <a:avLst/>
        </a:prstGeom>
        <a:solidFill>
          <a:schemeClr val="accent2">
            <a:hueOff val="-894921"/>
            <a:satOff val="-410"/>
            <a:lumOff val="41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- </a:t>
          </a:r>
          <a:r>
            <a:rPr lang="hr-HR" sz="2100" kern="1200" dirty="0">
              <a:latin typeface="Avenir Next LT Pro"/>
            </a:rPr>
            <a:t>više pojašnjenja kroz razgovore i video lekcije</a:t>
          </a:r>
          <a:endParaRPr lang="en-US" sz="2100" kern="1200" dirty="0"/>
        </a:p>
      </dsp:txBody>
      <dsp:txXfrm>
        <a:off x="24588" y="2825459"/>
        <a:ext cx="6763104" cy="454509"/>
      </dsp:txXfrm>
    </dsp:sp>
    <dsp:sp modelId="{98BCD428-8C80-4454-B261-4B249171DADF}">
      <dsp:nvSpPr>
        <dsp:cNvPr id="0" name=""/>
        <dsp:cNvSpPr/>
      </dsp:nvSpPr>
      <dsp:spPr>
        <a:xfrm>
          <a:off x="0" y="3365037"/>
          <a:ext cx="6812280" cy="503685"/>
        </a:xfrm>
        <a:prstGeom prst="roundRect">
          <a:avLst/>
        </a:prstGeom>
        <a:solidFill>
          <a:schemeClr val="accent2">
            <a:hueOff val="-1193228"/>
            <a:satOff val="-546"/>
            <a:lumOff val="5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- </a:t>
          </a:r>
          <a:r>
            <a:rPr lang="hr-HR" sz="2100" kern="1200" dirty="0">
              <a:latin typeface="Avenir Next LT Pro"/>
            </a:rPr>
            <a:t>unaprijed znati termine ispitivanja</a:t>
          </a:r>
          <a:endParaRPr lang="en-US" sz="2100" kern="1200" dirty="0"/>
        </a:p>
      </dsp:txBody>
      <dsp:txXfrm>
        <a:off x="24588" y="3389625"/>
        <a:ext cx="6763104" cy="454509"/>
      </dsp:txXfrm>
    </dsp:sp>
    <dsp:sp modelId="{161A5C5A-DBB2-4C33-86DD-83410B3EB586}">
      <dsp:nvSpPr>
        <dsp:cNvPr id="0" name=""/>
        <dsp:cNvSpPr/>
      </dsp:nvSpPr>
      <dsp:spPr>
        <a:xfrm>
          <a:off x="0" y="3929202"/>
          <a:ext cx="6812280" cy="503685"/>
        </a:xfrm>
        <a:prstGeom prst="roundRect">
          <a:avLst/>
        </a:prstGeom>
        <a:solidFill>
          <a:schemeClr val="accent2">
            <a:hueOff val="-1491535"/>
            <a:satOff val="-683"/>
            <a:lumOff val="68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- </a:t>
          </a:r>
          <a:r>
            <a:rPr lang="hr-HR" sz="2100" kern="1200" dirty="0">
              <a:latin typeface="Avenir Next LT Pro"/>
            </a:rPr>
            <a:t>uvažavanje osobnih, obiteljskih i tehničkih poteškoća</a:t>
          </a:r>
        </a:p>
      </dsp:txBody>
      <dsp:txXfrm>
        <a:off x="24588" y="3953790"/>
        <a:ext cx="6763104" cy="454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845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9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2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8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4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1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9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4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8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2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9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17" r:id="rId6"/>
    <p:sldLayoutId id="2147483713" r:id="rId7"/>
    <p:sldLayoutId id="2147483714" r:id="rId8"/>
    <p:sldLayoutId id="2147483715" r:id="rId9"/>
    <p:sldLayoutId id="2147483716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:a16="http://schemas.microsoft.com/office/drawing/2014/main" id="{C4543F48-AB91-4D05-9B60-E44BC40F65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91" r="14925" b="2315"/>
          <a:stretch/>
        </p:blipFill>
        <p:spPr>
          <a:xfrm>
            <a:off x="20" y="10"/>
            <a:ext cx="1237103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72" y="4895634"/>
            <a:ext cx="11036808" cy="1912738"/>
          </a:xfrm>
        </p:spPr>
        <p:txBody>
          <a:bodyPr anchor="b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cs typeface="Calibri Light"/>
              </a:rPr>
              <a:t>Mirjana </a:t>
            </a:r>
            <a:r>
              <a:rPr lang="en-US" sz="2400" dirty="0" err="1">
                <a:cs typeface="Calibri Light"/>
              </a:rPr>
              <a:t>Škrapić</a:t>
            </a:r>
            <a:r>
              <a:rPr lang="en-US" sz="2400" dirty="0">
                <a:cs typeface="Calibri Light"/>
              </a:rPr>
              <a:t>, prof. </a:t>
            </a:r>
            <a:r>
              <a:rPr lang="en-US" sz="2400" dirty="0" err="1">
                <a:cs typeface="Calibri Light"/>
              </a:rPr>
              <a:t>psih</a:t>
            </a:r>
            <a:r>
              <a:rPr lang="en-US" sz="2400" dirty="0">
                <a:cs typeface="Calibri Light"/>
              </a:rPr>
              <a:t>., </a:t>
            </a:r>
            <a:r>
              <a:rPr lang="en-US" sz="2400" dirty="0" err="1">
                <a:cs typeface="Calibri Light"/>
              </a:rPr>
              <a:t>stručni</a:t>
            </a:r>
            <a:r>
              <a:rPr lang="en-US" sz="2400" dirty="0">
                <a:cs typeface="Calibri Light"/>
              </a:rPr>
              <a:t> </a:t>
            </a:r>
            <a:r>
              <a:rPr lang="en-US" sz="2400" dirty="0" err="1">
                <a:cs typeface="Calibri Light"/>
              </a:rPr>
              <a:t>suradnik</a:t>
            </a:r>
            <a:r>
              <a:rPr lang="en-US" sz="2400" dirty="0">
                <a:cs typeface="Calibri Light"/>
              </a:rPr>
              <a:t>- </a:t>
            </a:r>
            <a:r>
              <a:rPr lang="en-US" sz="2400" dirty="0" err="1">
                <a:cs typeface="Calibri Light"/>
              </a:rPr>
              <a:t>psiholog</a:t>
            </a:r>
            <a:br>
              <a:rPr lang="en-US" sz="2400" dirty="0">
                <a:cs typeface="Calibri Light"/>
              </a:rPr>
            </a:br>
            <a:r>
              <a:rPr lang="en-US" sz="2400" dirty="0">
                <a:cs typeface="Calibri Light"/>
              </a:rPr>
              <a:t>Marijana </a:t>
            </a:r>
            <a:r>
              <a:rPr lang="en-US" sz="2400" dirty="0" err="1">
                <a:cs typeface="Calibri Light"/>
              </a:rPr>
              <a:t>Zaninović</a:t>
            </a:r>
            <a:r>
              <a:rPr lang="en-US" sz="2400" dirty="0">
                <a:cs typeface="Calibri Light"/>
              </a:rPr>
              <a:t>, prof. biol. </a:t>
            </a:r>
            <a:r>
              <a:rPr lang="en-US" sz="2400" dirty="0" err="1">
                <a:cs typeface="Calibri Light"/>
              </a:rPr>
              <a:t>i</a:t>
            </a:r>
            <a:r>
              <a:rPr lang="en-US" sz="2400" dirty="0">
                <a:cs typeface="Calibri Light"/>
              </a:rPr>
              <a:t> </a:t>
            </a:r>
            <a:r>
              <a:rPr lang="en-US" sz="2400" dirty="0" err="1">
                <a:cs typeface="Calibri Light"/>
              </a:rPr>
              <a:t>kem</a:t>
            </a:r>
            <a:r>
              <a:rPr lang="en-US" sz="2400" dirty="0">
                <a:cs typeface="Calibri Light"/>
              </a:rPr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3995" y="2685679"/>
            <a:ext cx="11036808" cy="14813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>
                <a:cs typeface="Calibri"/>
              </a:rPr>
              <a:t>Analiza </a:t>
            </a:r>
            <a:r>
              <a:rPr lang="en-US" sz="2400" b="1" dirty="0" err="1">
                <a:cs typeface="Calibri"/>
              </a:rPr>
              <a:t>rezultata</a:t>
            </a:r>
            <a:r>
              <a:rPr lang="en-US" sz="2400" b="1" dirty="0">
                <a:cs typeface="Calibri"/>
              </a:rPr>
              <a:t> </a:t>
            </a:r>
            <a:r>
              <a:rPr lang="en-US" sz="2400" b="1" dirty="0" err="1">
                <a:cs typeface="Calibri"/>
              </a:rPr>
              <a:t>anonimnog</a:t>
            </a:r>
            <a:r>
              <a:rPr lang="en-US" sz="2400" b="1" dirty="0">
                <a:cs typeface="Calibri"/>
              </a:rPr>
              <a:t> </a:t>
            </a:r>
            <a:r>
              <a:rPr lang="en-US" sz="2400" b="1" dirty="0" err="1">
                <a:cs typeface="Calibri"/>
              </a:rPr>
              <a:t>anketnog</a:t>
            </a:r>
            <a:r>
              <a:rPr lang="en-US" sz="2400" b="1" dirty="0">
                <a:cs typeface="Calibri"/>
              </a:rPr>
              <a:t> </a:t>
            </a:r>
            <a:r>
              <a:rPr lang="en-US" sz="2400" b="1" dirty="0" err="1">
                <a:cs typeface="Calibri"/>
              </a:rPr>
              <a:t>upitnika</a:t>
            </a:r>
            <a:r>
              <a:rPr lang="en-US" sz="2400" b="1" dirty="0">
                <a:cs typeface="Calibri"/>
              </a:rPr>
              <a:t> o </a:t>
            </a:r>
            <a:r>
              <a:rPr lang="en-US" sz="2400" b="1" dirty="0" err="1">
                <a:cs typeface="Calibri"/>
              </a:rPr>
              <a:t>uspje</a:t>
            </a:r>
            <a:r>
              <a:rPr lang="hr-HR" sz="2400" b="1" dirty="0">
                <a:cs typeface="Calibri"/>
              </a:rPr>
              <a:t>š</a:t>
            </a:r>
            <a:r>
              <a:rPr lang="en-US" sz="2400" b="1" dirty="0" err="1">
                <a:cs typeface="Calibri"/>
              </a:rPr>
              <a:t>nosti</a:t>
            </a:r>
            <a:r>
              <a:rPr lang="en-US" sz="2400" b="1" dirty="0">
                <a:cs typeface="Calibri"/>
              </a:rPr>
              <a:t> </a:t>
            </a:r>
            <a:r>
              <a:rPr lang="en-US" sz="2400" b="1" dirty="0" err="1">
                <a:cs typeface="Calibri"/>
              </a:rPr>
              <a:t>provođenja</a:t>
            </a:r>
            <a:r>
              <a:rPr lang="en-US" sz="2400" b="1" dirty="0">
                <a:cs typeface="Calibri"/>
              </a:rPr>
              <a:t> </a:t>
            </a:r>
            <a:r>
              <a:rPr lang="en-US" sz="2400" b="1" i="1" dirty="0" err="1">
                <a:cs typeface="Calibri"/>
              </a:rPr>
              <a:t>Nastave</a:t>
            </a:r>
            <a:r>
              <a:rPr lang="en-US" sz="2400" b="1" i="1" dirty="0">
                <a:cs typeface="Calibri"/>
              </a:rPr>
              <a:t> </a:t>
            </a:r>
            <a:r>
              <a:rPr lang="en-US" sz="2400" b="1" i="1" dirty="0" err="1">
                <a:cs typeface="Calibri"/>
              </a:rPr>
              <a:t>na</a:t>
            </a:r>
            <a:r>
              <a:rPr lang="en-US" sz="2400" b="1" i="1" dirty="0">
                <a:cs typeface="Calibri"/>
              </a:rPr>
              <a:t> </a:t>
            </a:r>
            <a:r>
              <a:rPr lang="en-US" sz="2400" b="1" i="1" dirty="0" err="1">
                <a:cs typeface="Calibri"/>
              </a:rPr>
              <a:t>daljinu</a:t>
            </a:r>
            <a:endParaRPr lang="en-US" sz="2400" b="1" i="1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BE985F-7F8F-4217-A2CE-2556B5C4F330}"/>
              </a:ext>
            </a:extLst>
          </p:cNvPr>
          <p:cNvSpPr txBox="1"/>
          <p:nvPr/>
        </p:nvSpPr>
        <p:spPr>
          <a:xfrm>
            <a:off x="657340" y="299292"/>
            <a:ext cx="5625122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err="1"/>
              <a:t>Srednja</a:t>
            </a:r>
            <a:r>
              <a:rPr lang="en-US" sz="2400" b="1" dirty="0"/>
              <a:t> </a:t>
            </a:r>
            <a:r>
              <a:rPr lang="en-US" sz="2400" b="1" dirty="0" err="1"/>
              <a:t>škola</a:t>
            </a:r>
            <a:r>
              <a:rPr lang="en-US" sz="2400" b="1" dirty="0"/>
              <a:t> </a:t>
            </a:r>
            <a:r>
              <a:rPr lang="en-US" sz="2400" b="1" dirty="0" err="1"/>
              <a:t>Lovre</a:t>
            </a:r>
            <a:r>
              <a:rPr lang="en-US" sz="2400" b="1" dirty="0"/>
              <a:t> </a:t>
            </a:r>
            <a:r>
              <a:rPr lang="en-US" sz="2400" b="1" dirty="0" err="1"/>
              <a:t>Montija</a:t>
            </a:r>
            <a:r>
              <a:rPr lang="en-US" sz="2400" b="1" dirty="0"/>
              <a:t>, </a:t>
            </a:r>
            <a:r>
              <a:rPr lang="en-US" sz="2400" b="1" dirty="0" err="1"/>
              <a:t>Knin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D05CA-5FD8-4AD2-A25F-50AA809B6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22" y="548640"/>
            <a:ext cx="10444274" cy="1179576"/>
          </a:xfrm>
        </p:spPr>
        <p:txBody>
          <a:bodyPr>
            <a:normAutofit/>
          </a:bodyPr>
          <a:lstStyle/>
          <a:p>
            <a:r>
              <a:rPr lang="en-US" sz="2800" dirty="0"/>
              <a:t>3. </a:t>
            </a:r>
            <a:r>
              <a:rPr lang="en-US" sz="2800" dirty="0" err="1"/>
              <a:t>čestica</a:t>
            </a:r>
            <a:r>
              <a:rPr lang="en-US" sz="2800" dirty="0"/>
              <a:t> - </a:t>
            </a:r>
            <a:r>
              <a:rPr lang="en-US" sz="2800" dirty="0" err="1"/>
              <a:t>procjena</a:t>
            </a:r>
            <a:r>
              <a:rPr lang="en-US" sz="2800" dirty="0"/>
              <a:t>: </a:t>
            </a:r>
            <a:r>
              <a:rPr lang="en-US" sz="2800" i="1" dirty="0" err="1"/>
              <a:t>Uključenost</a:t>
            </a:r>
            <a:r>
              <a:rPr lang="en-US" sz="2800" i="1" dirty="0"/>
              <a:t> </a:t>
            </a:r>
            <a:r>
              <a:rPr lang="en-US" sz="2800" i="1" dirty="0" err="1"/>
              <a:t>roditelja</a:t>
            </a:r>
            <a:r>
              <a:rPr lang="en-US" sz="2800" i="1" dirty="0"/>
              <a:t> u </a:t>
            </a:r>
            <a:r>
              <a:rPr lang="en-US" sz="2800" i="1" dirty="0" err="1"/>
              <a:t>nastavu</a:t>
            </a:r>
            <a:r>
              <a:rPr lang="en-US" sz="2800" i="1" dirty="0"/>
              <a:t> </a:t>
            </a:r>
            <a:r>
              <a:rPr lang="en-US" sz="2800" i="1" dirty="0" err="1"/>
              <a:t>na</a:t>
            </a:r>
            <a:r>
              <a:rPr lang="en-US" sz="2800" i="1" dirty="0"/>
              <a:t> </a:t>
            </a:r>
            <a:r>
              <a:rPr lang="en-US" sz="2800" i="1" dirty="0" err="1"/>
              <a:t>daljinu</a:t>
            </a:r>
            <a:endParaRPr lang="en-US" sz="2800" i="1" dirty="0"/>
          </a:p>
        </p:txBody>
      </p:sp>
      <p:pic>
        <p:nvPicPr>
          <p:cNvPr id="4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43B61726-1828-4770-AA25-3CB2089158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9422" y="2157474"/>
            <a:ext cx="6320691" cy="3807801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C65AF2-ED10-4F35-A054-047C65A55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69397" y="4441639"/>
            <a:ext cx="4136683" cy="15254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/>
              <a:t>*1 – minimalno; 5 - maksimalno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568750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1E75B-1AD6-4A88-B436-1EDAE2F7B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501" y="548640"/>
            <a:ext cx="10449195" cy="1179576"/>
          </a:xfrm>
        </p:spPr>
        <p:txBody>
          <a:bodyPr>
            <a:normAutofit/>
          </a:bodyPr>
          <a:lstStyle/>
          <a:p>
            <a:r>
              <a:rPr lang="en-US" sz="2800" dirty="0"/>
              <a:t>4. </a:t>
            </a:r>
            <a:r>
              <a:rPr lang="en-US" sz="2800" dirty="0" err="1"/>
              <a:t>čestica</a:t>
            </a:r>
            <a:r>
              <a:rPr lang="en-US" sz="2800" dirty="0"/>
              <a:t> - </a:t>
            </a:r>
            <a:r>
              <a:rPr lang="en-US" sz="2800" dirty="0" err="1"/>
              <a:t>procjena</a:t>
            </a:r>
            <a:r>
              <a:rPr lang="en-US" sz="2800" dirty="0"/>
              <a:t>: </a:t>
            </a:r>
            <a:r>
              <a:rPr lang="en-US" sz="2800" i="1" dirty="0" err="1"/>
              <a:t>Opterećenost</a:t>
            </a:r>
            <a:r>
              <a:rPr lang="en-US" sz="2800" i="1" dirty="0"/>
              <a:t> </a:t>
            </a:r>
            <a:r>
              <a:rPr lang="en-US" sz="2800" i="1" dirty="0" err="1"/>
              <a:t>roditelja</a:t>
            </a:r>
            <a:r>
              <a:rPr lang="en-US" sz="2800" i="1" dirty="0"/>
              <a:t> u </a:t>
            </a:r>
            <a:r>
              <a:rPr lang="en-US" sz="2800" i="1" dirty="0" err="1"/>
              <a:t>nastavi</a:t>
            </a:r>
            <a:r>
              <a:rPr lang="en-US" sz="2800" i="1" dirty="0"/>
              <a:t> </a:t>
            </a:r>
            <a:r>
              <a:rPr lang="en-US" sz="2800" i="1" dirty="0" err="1"/>
              <a:t>na</a:t>
            </a:r>
            <a:r>
              <a:rPr lang="en-US" sz="2800" i="1" dirty="0"/>
              <a:t> </a:t>
            </a:r>
            <a:r>
              <a:rPr lang="en-US" sz="2800" i="1" dirty="0" err="1"/>
              <a:t>daljini</a:t>
            </a:r>
            <a:r>
              <a:rPr lang="en-US" sz="2800" i="1" dirty="0"/>
              <a:t> </a:t>
            </a:r>
          </a:p>
        </p:txBody>
      </p:sp>
      <p:pic>
        <p:nvPicPr>
          <p:cNvPr id="5" name="Picture 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4DC7322F-0302-4329-A2D7-2AC253AFC41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51372" y="2362595"/>
            <a:ext cx="6613768" cy="398364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949D59-7BDC-4D99-B2F7-47057CB61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08475" y="5047331"/>
            <a:ext cx="4214837" cy="9978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i="1"/>
              <a:t>* 1- minimalno; 5- maksimalno</a:t>
            </a:r>
          </a:p>
        </p:txBody>
      </p:sp>
    </p:spTree>
    <p:extLst>
      <p:ext uri="{BB962C8B-B14F-4D97-AF65-F5344CB8AC3E}">
        <p14:creationId xmlns:p14="http://schemas.microsoft.com/office/powerpoint/2010/main" val="1551491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A5A4E-6A23-4196-8561-C6ACF876D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623" y="548640"/>
            <a:ext cx="10458073" cy="1179576"/>
          </a:xfrm>
        </p:spPr>
        <p:txBody>
          <a:bodyPr>
            <a:normAutofit/>
          </a:bodyPr>
          <a:lstStyle/>
          <a:p>
            <a:r>
              <a:rPr lang="en-US" sz="2800" dirty="0"/>
              <a:t>5. </a:t>
            </a:r>
            <a:r>
              <a:rPr lang="en-US" sz="2800" dirty="0" err="1"/>
              <a:t>čestica</a:t>
            </a:r>
            <a:r>
              <a:rPr lang="en-US" sz="2800" dirty="0"/>
              <a:t> - </a:t>
            </a:r>
            <a:r>
              <a:rPr lang="en-US" sz="2800" dirty="0" err="1"/>
              <a:t>procjena</a:t>
            </a:r>
            <a:r>
              <a:rPr lang="en-US" sz="2800" dirty="0"/>
              <a:t>: </a:t>
            </a:r>
            <a:r>
              <a:rPr lang="en-US" sz="2800" i="1" dirty="0" err="1"/>
              <a:t>Stupanj</a:t>
            </a:r>
            <a:r>
              <a:rPr lang="en-US" sz="2800" i="1" dirty="0"/>
              <a:t> </a:t>
            </a:r>
            <a:r>
              <a:rPr lang="en-US" sz="2800" i="1" dirty="0" err="1"/>
              <a:t>samostalnost</a:t>
            </a:r>
            <a:r>
              <a:rPr lang="en-US" sz="2800" i="1" dirty="0"/>
              <a:t> </a:t>
            </a:r>
            <a:r>
              <a:rPr lang="en-US" sz="2800" i="1" dirty="0" err="1"/>
              <a:t>učenika</a:t>
            </a:r>
            <a:r>
              <a:rPr lang="en-US" sz="2800" i="1" dirty="0"/>
              <a:t> u </a:t>
            </a:r>
            <a:r>
              <a:rPr lang="en-US" sz="2800" i="1" dirty="0" err="1"/>
              <a:t>Nastavi</a:t>
            </a:r>
            <a:r>
              <a:rPr lang="en-US" sz="2800" i="1" dirty="0"/>
              <a:t> </a:t>
            </a:r>
            <a:r>
              <a:rPr lang="en-US" sz="2800" i="1" dirty="0" err="1"/>
              <a:t>na</a:t>
            </a:r>
            <a:r>
              <a:rPr lang="en-US" sz="2800" i="1" dirty="0"/>
              <a:t> </a:t>
            </a:r>
            <a:r>
              <a:rPr lang="en-US" sz="2800" i="1" dirty="0" err="1"/>
              <a:t>daljinu</a:t>
            </a:r>
            <a:endParaRPr lang="en-US" sz="2800" i="1" dirty="0"/>
          </a:p>
        </p:txBody>
      </p:sp>
      <p:pic>
        <p:nvPicPr>
          <p:cNvPr id="5" name="Picture 5" descr="A screenshot of a computer&#10;&#10;Description generated with very high confidence">
            <a:extLst>
              <a:ext uri="{FF2B5EF4-FFF2-40B4-BE49-F238E27FC236}">
                <a16:creationId xmlns:a16="http://schemas.microsoft.com/office/drawing/2014/main" id="{0AACF462-62C6-4FAD-ABCD-188A38E6365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41602" y="2274673"/>
            <a:ext cx="6271845" cy="3778493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B13FA-C3B3-4385-A448-D5E267CEA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98167" y="5047332"/>
            <a:ext cx="3833837" cy="7341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i="1">
                <a:ea typeface="+mn-lt"/>
                <a:cs typeface="+mn-lt"/>
              </a:rPr>
              <a:t>* 1- minimalno; 5- maksimalno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481774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A9051-9DCD-491D-81A4-976D85588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357" y="548640"/>
            <a:ext cx="10511339" cy="1179576"/>
          </a:xfrm>
        </p:spPr>
        <p:txBody>
          <a:bodyPr>
            <a:normAutofit/>
          </a:bodyPr>
          <a:lstStyle/>
          <a:p>
            <a:r>
              <a:rPr lang="en-US" sz="2800" dirty="0"/>
              <a:t>6. </a:t>
            </a:r>
            <a:r>
              <a:rPr lang="en-US" sz="2800" dirty="0" err="1"/>
              <a:t>čestica</a:t>
            </a:r>
            <a:r>
              <a:rPr lang="en-US" sz="2800" dirty="0"/>
              <a:t> - </a:t>
            </a:r>
            <a:r>
              <a:rPr lang="en-US" sz="2800" dirty="0" err="1"/>
              <a:t>procjena</a:t>
            </a:r>
            <a:r>
              <a:rPr lang="en-US" sz="2800" dirty="0"/>
              <a:t>: </a:t>
            </a:r>
            <a:r>
              <a:rPr lang="en-US" sz="2800" i="1" dirty="0" err="1"/>
              <a:t>Stupanj</a:t>
            </a:r>
            <a:r>
              <a:rPr lang="en-US" sz="2800" i="1" dirty="0"/>
              <a:t> </a:t>
            </a:r>
            <a:r>
              <a:rPr lang="en-US" sz="2800" i="1" dirty="0" err="1"/>
              <a:t>opterećenosti</a:t>
            </a:r>
            <a:r>
              <a:rPr lang="en-US" sz="2800" i="1" dirty="0"/>
              <a:t> </a:t>
            </a:r>
            <a:r>
              <a:rPr lang="en-US" sz="2800" i="1" dirty="0" err="1"/>
              <a:t>učenika</a:t>
            </a:r>
            <a:r>
              <a:rPr lang="en-US" sz="2800" i="1" dirty="0"/>
              <a:t> </a:t>
            </a:r>
            <a:r>
              <a:rPr lang="en-US" sz="2800" i="1" dirty="0" err="1"/>
              <a:t>zadacima</a:t>
            </a:r>
            <a:r>
              <a:rPr lang="en-US" sz="2800" i="1" dirty="0"/>
              <a:t> u </a:t>
            </a:r>
            <a:r>
              <a:rPr lang="en-US" sz="2800" i="1" dirty="0" err="1"/>
              <a:t>Nastavi</a:t>
            </a:r>
            <a:r>
              <a:rPr lang="en-US" sz="2800" i="1" dirty="0"/>
              <a:t> </a:t>
            </a:r>
            <a:r>
              <a:rPr lang="en-US" sz="2800" i="1" dirty="0" err="1"/>
              <a:t>na</a:t>
            </a:r>
            <a:r>
              <a:rPr lang="en-US" sz="2800" i="1" dirty="0"/>
              <a:t> </a:t>
            </a:r>
            <a:r>
              <a:rPr lang="en-US" sz="2800" i="1" dirty="0" err="1"/>
              <a:t>daljinu</a:t>
            </a:r>
            <a:endParaRPr lang="en-US" sz="2800" i="1" dirty="0"/>
          </a:p>
        </p:txBody>
      </p:sp>
      <p:pic>
        <p:nvPicPr>
          <p:cNvPr id="5" name="Picture 5" descr="A screenshot of a computer&#10;&#10;Description generated with very high confidence">
            <a:extLst>
              <a:ext uri="{FF2B5EF4-FFF2-40B4-BE49-F238E27FC236}">
                <a16:creationId xmlns:a16="http://schemas.microsoft.com/office/drawing/2014/main" id="{EFEE5751-2226-4EC0-A5DA-B424FD25124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65756" y="2411441"/>
            <a:ext cx="6252306" cy="3778494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17F4A-F0F1-4E57-BD4B-3896729BC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93551" y="4959409"/>
            <a:ext cx="3951068" cy="7047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i="1">
                <a:ea typeface="+mn-lt"/>
                <a:cs typeface="+mn-lt"/>
              </a:rPr>
              <a:t>* 1- minimalno; 5- maksimalno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7852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4ECDE7A-6944-466D-8FFE-149A29BA6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3420082-9415-44EC-802E-C77D71D59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55A52C45-1FCB-4636-A80F-2849B8226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8A96D4-44D0-4A7F-91EC-78B0B9A8B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85" y="548640"/>
            <a:ext cx="11167446" cy="1463040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dirty="0"/>
              <a:t>7. </a:t>
            </a:r>
            <a:r>
              <a:rPr lang="en-US" sz="2800" dirty="0" err="1"/>
              <a:t>čestica</a:t>
            </a:r>
            <a:r>
              <a:rPr lang="en-US" sz="2800" dirty="0"/>
              <a:t> - </a:t>
            </a:r>
            <a:r>
              <a:rPr lang="en-US" sz="2800" dirty="0" err="1"/>
              <a:t>procjena</a:t>
            </a:r>
            <a:r>
              <a:rPr lang="en-US" sz="2800" dirty="0"/>
              <a:t>: </a:t>
            </a:r>
            <a:r>
              <a:rPr lang="en-US" sz="2800" i="1" dirty="0" err="1"/>
              <a:t>Zadaci</a:t>
            </a:r>
            <a:r>
              <a:rPr lang="en-US" sz="2800" i="1" dirty="0"/>
              <a:t> </a:t>
            </a:r>
            <a:r>
              <a:rPr lang="en-US" sz="2800" i="1" dirty="0" err="1"/>
              <a:t>iz</a:t>
            </a:r>
            <a:r>
              <a:rPr lang="en-US" sz="2800" i="1" dirty="0"/>
              <a:t> </a:t>
            </a:r>
            <a:r>
              <a:rPr lang="en-US" sz="2800" i="1" dirty="0" err="1"/>
              <a:t>predmet</a:t>
            </a:r>
            <a:r>
              <a:rPr lang="hr-HR" sz="2800" i="1" dirty="0"/>
              <a:t>a</a:t>
            </a:r>
            <a:r>
              <a:rPr lang="en-US" sz="2800" i="1" dirty="0"/>
              <a:t> </a:t>
            </a:r>
            <a:r>
              <a:rPr lang="en-US" sz="2800" i="1" dirty="0" err="1"/>
              <a:t>koji</a:t>
            </a:r>
            <a:r>
              <a:rPr lang="hr-HR" sz="2800" i="1" dirty="0"/>
              <a:t> </a:t>
            </a:r>
            <a:r>
              <a:rPr lang="en-US" sz="2800" i="1" dirty="0" err="1"/>
              <a:t>zahtjevaju</a:t>
            </a:r>
            <a:r>
              <a:rPr lang="en-US" sz="2800" i="1" dirty="0"/>
              <a:t> </a:t>
            </a:r>
            <a:r>
              <a:rPr lang="en-US" sz="2800" b="1" i="1" dirty="0" err="1"/>
              <a:t>najveći</a:t>
            </a:r>
            <a:r>
              <a:rPr lang="en-US" sz="2800" b="1" i="1" dirty="0"/>
              <a:t> </a:t>
            </a:r>
            <a:r>
              <a:rPr lang="en-US" sz="2800" i="1" dirty="0" err="1"/>
              <a:t>angažman</a:t>
            </a:r>
            <a:r>
              <a:rPr lang="en-US" sz="2800" i="1" dirty="0"/>
              <a:t> </a:t>
            </a:r>
            <a:r>
              <a:rPr lang="en-US" sz="2800" i="1" dirty="0" err="1"/>
              <a:t>učenika</a:t>
            </a:r>
            <a:r>
              <a:rPr lang="en-US" sz="2800" i="1" dirty="0"/>
              <a:t> </a:t>
            </a:r>
            <a:r>
              <a:rPr lang="en-US" sz="2800" i="1" dirty="0" err="1"/>
              <a:t>i</a:t>
            </a:r>
            <a:r>
              <a:rPr lang="en-US" sz="2800" i="1" dirty="0"/>
              <a:t> </a:t>
            </a:r>
            <a:r>
              <a:rPr lang="en-US" sz="2800" i="1" dirty="0" err="1"/>
              <a:t>pridonose</a:t>
            </a:r>
            <a:r>
              <a:rPr lang="en-US" sz="2800" i="1" dirty="0"/>
              <a:t> </a:t>
            </a:r>
            <a:r>
              <a:rPr lang="en-US" sz="2800" i="1" dirty="0" err="1"/>
              <a:t>najvećoj</a:t>
            </a:r>
            <a:r>
              <a:rPr lang="en-US" sz="2800" i="1" dirty="0"/>
              <a:t> </a:t>
            </a:r>
            <a:r>
              <a:rPr lang="en-US" sz="2800" i="1" dirty="0" err="1"/>
              <a:t>opterećenosti</a:t>
            </a:r>
            <a:r>
              <a:rPr lang="en-US" sz="2800" i="1" dirty="0"/>
              <a:t> </a:t>
            </a:r>
            <a:r>
              <a:rPr lang="en-US" sz="2800" i="1" dirty="0" err="1"/>
              <a:t>učenika</a:t>
            </a:r>
            <a:endParaRPr lang="en-US" sz="2800" i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68EB4DD-3704-43AD-92B3-C4E0C6EA9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70799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9406249-D272-4082-9669-41D39CA4BD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53" b="3"/>
          <a:stretch/>
        </p:blipFill>
        <p:spPr>
          <a:xfrm>
            <a:off x="3262689" y="2331486"/>
            <a:ext cx="6009855" cy="369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640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10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12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Rectangle 14">
            <a:extLst>
              <a:ext uri="{FF2B5EF4-FFF2-40B4-BE49-F238E27FC236}">
                <a16:creationId xmlns:a16="http://schemas.microsoft.com/office/drawing/2014/main" id="{D7D03296-BABA-47AD-A5D5-ED1567270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1CD6A7-C733-4559-A131-921145C14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73" y="332333"/>
            <a:ext cx="11783627" cy="109205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800" dirty="0"/>
              <a:t>7.  </a:t>
            </a:r>
            <a:r>
              <a:rPr lang="en-US" sz="2800" dirty="0" err="1"/>
              <a:t>čestica</a:t>
            </a:r>
            <a:r>
              <a:rPr lang="en-US" sz="2800" dirty="0"/>
              <a:t>: </a:t>
            </a:r>
            <a:r>
              <a:rPr lang="en-US" sz="2800" i="1" dirty="0" err="1">
                <a:ea typeface="+mj-lt"/>
                <a:cs typeface="+mj-lt"/>
              </a:rPr>
              <a:t>Zadaci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iz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predmet</a:t>
            </a:r>
            <a:r>
              <a:rPr lang="hr-HR" sz="2800" i="1" dirty="0">
                <a:ea typeface="+mj-lt"/>
                <a:cs typeface="+mj-lt"/>
              </a:rPr>
              <a:t>a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koji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zahtjevaju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b="1" i="1" dirty="0" err="1">
                <a:ea typeface="+mj-lt"/>
                <a:cs typeface="+mj-lt"/>
              </a:rPr>
              <a:t>najveći</a:t>
            </a:r>
            <a:r>
              <a:rPr lang="en-US" sz="2800" b="1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angažman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učenika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hr-HR" sz="2800" i="1" dirty="0">
                <a:ea typeface="+mj-lt"/>
                <a:cs typeface="+mj-lt"/>
              </a:rPr>
              <a:t>                   </a:t>
            </a:r>
            <a:r>
              <a:rPr lang="en-US" sz="2800" i="1" dirty="0" err="1">
                <a:ea typeface="+mj-lt"/>
                <a:cs typeface="+mj-lt"/>
              </a:rPr>
              <a:t>i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pridonose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najvećoj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opterećenosti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učenika</a:t>
            </a:r>
            <a:endParaRPr lang="en-US" sz="2800" dirty="0"/>
          </a:p>
        </p:txBody>
      </p:sp>
      <p:sp useBgFill="1">
        <p:nvSpPr>
          <p:cNvPr id="35" name="Rectangle 16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396083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18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1859832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D168C9C-609F-436A-B1C2-8C0A073117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2791879"/>
            <a:ext cx="5140661" cy="3095106"/>
          </a:xfrm>
          <a:prstGeom prst="rect">
            <a:avLst/>
          </a:prstGeom>
        </p:spPr>
      </p:pic>
      <p:pic>
        <p:nvPicPr>
          <p:cNvPr id="6" name="Picture 2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A36A2D6-3D95-499F-990C-C786A8CD0B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3142" y="2791881"/>
            <a:ext cx="5140656" cy="309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7D03296-BABA-47AD-A5D5-ED1567270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54BAE7-D31A-4E91-ACE0-275FAF55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0" y="919676"/>
            <a:ext cx="11745157" cy="10920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dirty="0">
                <a:ea typeface="+mj-lt"/>
                <a:cs typeface="+mj-lt"/>
              </a:rPr>
              <a:t>7.  </a:t>
            </a:r>
            <a:r>
              <a:rPr lang="en-US" sz="2800" dirty="0" err="1">
                <a:ea typeface="+mj-lt"/>
                <a:cs typeface="+mj-lt"/>
              </a:rPr>
              <a:t>čestica</a:t>
            </a:r>
            <a:r>
              <a:rPr lang="en-US" sz="2800" dirty="0">
                <a:ea typeface="+mj-lt"/>
                <a:cs typeface="+mj-lt"/>
              </a:rPr>
              <a:t>: </a:t>
            </a:r>
            <a:r>
              <a:rPr lang="en-US" sz="2800" i="1" dirty="0" err="1">
                <a:ea typeface="+mj-lt"/>
                <a:cs typeface="+mj-lt"/>
              </a:rPr>
              <a:t>Zadaci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iz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predmet</a:t>
            </a:r>
            <a:r>
              <a:rPr lang="hr-HR" sz="2800" i="1" dirty="0">
                <a:ea typeface="+mj-lt"/>
                <a:cs typeface="+mj-lt"/>
              </a:rPr>
              <a:t>a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koji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zahtjevaju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b="1" i="1" dirty="0" err="1">
                <a:ea typeface="+mj-lt"/>
                <a:cs typeface="+mj-lt"/>
              </a:rPr>
              <a:t>najveći</a:t>
            </a:r>
            <a:r>
              <a:rPr lang="en-US" sz="2800" b="1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angažman</a:t>
            </a:r>
            <a:r>
              <a:rPr lang="en-US" sz="2800" i="1" dirty="0">
                <a:ea typeface="+mj-lt"/>
                <a:cs typeface="+mj-lt"/>
              </a:rPr>
              <a:t> </a:t>
            </a:r>
            <a:br>
              <a:rPr lang="hr-HR" sz="2800" i="1" dirty="0">
                <a:ea typeface="+mj-lt"/>
                <a:cs typeface="+mj-lt"/>
              </a:rPr>
            </a:br>
            <a:r>
              <a:rPr lang="hr-HR" sz="2800" i="1" dirty="0">
                <a:ea typeface="+mj-lt"/>
                <a:cs typeface="+mj-lt"/>
              </a:rPr>
              <a:t>                    </a:t>
            </a:r>
            <a:r>
              <a:rPr lang="en-US" sz="2800" i="1" dirty="0" err="1">
                <a:ea typeface="+mj-lt"/>
                <a:cs typeface="+mj-lt"/>
              </a:rPr>
              <a:t>učenika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i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pridonose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najvećoj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opterećenosti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učenika</a:t>
            </a:r>
            <a:endParaRPr lang="en-US" sz="2800" dirty="0">
              <a:ea typeface="+mj-lt"/>
              <a:cs typeface="+mj-lt"/>
            </a:endParaRPr>
          </a:p>
          <a:p>
            <a:pPr algn="ctr"/>
            <a:endParaRPr lang="en-US" sz="4400" dirty="0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396083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1859832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6805035-3D3F-4369-9BF8-22A6F402BC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2584" y="2689773"/>
            <a:ext cx="5326276" cy="3191857"/>
          </a:xfrm>
          <a:prstGeom prst="rect">
            <a:avLst/>
          </a:prstGeom>
        </p:spPr>
      </p:pic>
      <p:pic>
        <p:nvPicPr>
          <p:cNvPr id="5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126155B-B4A5-4DB1-B5F5-6303ABB6BB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5681" y="2733266"/>
            <a:ext cx="5248117" cy="315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1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4ECDE7A-6944-466D-8FFE-149A29BA6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3420082-9415-44EC-802E-C77D71D59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55A52C45-1FCB-4636-A80F-2849B8226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7D67C7-E8E4-4946-9199-431330D4B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25" y="548640"/>
            <a:ext cx="11006941" cy="1179576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sz="3100" dirty="0"/>
              <a:t>8.čestica</a:t>
            </a:r>
            <a:r>
              <a:rPr lang="hr-HR" sz="3100" dirty="0">
                <a:ea typeface="+mj-lt"/>
                <a:cs typeface="+mj-lt"/>
              </a:rPr>
              <a:t>-</a:t>
            </a:r>
            <a:r>
              <a:rPr lang="en-US" sz="3100" dirty="0" err="1">
                <a:ea typeface="+mj-lt"/>
                <a:cs typeface="+mj-lt"/>
              </a:rPr>
              <a:t>procjena</a:t>
            </a:r>
            <a:r>
              <a:rPr lang="en-US" sz="3100" dirty="0">
                <a:ea typeface="+mj-lt"/>
                <a:cs typeface="+mj-lt"/>
              </a:rPr>
              <a:t>: </a:t>
            </a:r>
            <a:r>
              <a:rPr lang="en-US" sz="3100" i="1" dirty="0" err="1">
                <a:ea typeface="+mj-lt"/>
                <a:cs typeface="+mj-lt"/>
              </a:rPr>
              <a:t>Zadaci</a:t>
            </a:r>
            <a:r>
              <a:rPr lang="en-US" sz="3100" i="1" dirty="0">
                <a:ea typeface="+mj-lt"/>
                <a:cs typeface="+mj-lt"/>
              </a:rPr>
              <a:t> </a:t>
            </a:r>
            <a:r>
              <a:rPr lang="en-US" sz="3100" i="1" dirty="0" err="1">
                <a:ea typeface="+mj-lt"/>
                <a:cs typeface="+mj-lt"/>
              </a:rPr>
              <a:t>iz</a:t>
            </a:r>
            <a:r>
              <a:rPr lang="en-US" sz="3100" i="1" dirty="0">
                <a:ea typeface="+mj-lt"/>
                <a:cs typeface="+mj-lt"/>
              </a:rPr>
              <a:t> </a:t>
            </a:r>
            <a:r>
              <a:rPr lang="en-US" sz="3100" i="1" dirty="0" err="1">
                <a:ea typeface="+mj-lt"/>
                <a:cs typeface="+mj-lt"/>
              </a:rPr>
              <a:t>predmet</a:t>
            </a:r>
            <a:r>
              <a:rPr lang="hr-HR" sz="3100" i="1" dirty="0">
                <a:ea typeface="+mj-lt"/>
                <a:cs typeface="+mj-lt"/>
              </a:rPr>
              <a:t>a</a:t>
            </a:r>
            <a:r>
              <a:rPr lang="en-US" sz="3100" i="1" dirty="0">
                <a:ea typeface="+mj-lt"/>
                <a:cs typeface="+mj-lt"/>
              </a:rPr>
              <a:t> </a:t>
            </a:r>
            <a:r>
              <a:rPr lang="en-US" sz="3100" i="1" dirty="0" err="1">
                <a:ea typeface="+mj-lt"/>
                <a:cs typeface="+mj-lt"/>
              </a:rPr>
              <a:t>koji</a:t>
            </a:r>
            <a:r>
              <a:rPr lang="en-US" sz="3100" i="1" dirty="0">
                <a:ea typeface="+mj-lt"/>
                <a:cs typeface="+mj-lt"/>
              </a:rPr>
              <a:t> </a:t>
            </a:r>
            <a:r>
              <a:rPr lang="en-US" sz="3100" i="1" dirty="0" err="1">
                <a:ea typeface="+mj-lt"/>
                <a:cs typeface="+mj-lt"/>
              </a:rPr>
              <a:t>zahtjevaju</a:t>
            </a:r>
            <a:r>
              <a:rPr lang="en-US" sz="3100" i="1" dirty="0">
                <a:ea typeface="+mj-lt"/>
                <a:cs typeface="+mj-lt"/>
              </a:rPr>
              <a:t> </a:t>
            </a:r>
            <a:r>
              <a:rPr lang="en-US" sz="3100" b="1" i="1" dirty="0" err="1">
                <a:ea typeface="+mj-lt"/>
                <a:cs typeface="+mj-lt"/>
              </a:rPr>
              <a:t>najmanji</a:t>
            </a:r>
            <a:r>
              <a:rPr lang="en-US" sz="3100" b="1" i="1" dirty="0">
                <a:ea typeface="+mj-lt"/>
                <a:cs typeface="+mj-lt"/>
              </a:rPr>
              <a:t> </a:t>
            </a:r>
            <a:r>
              <a:rPr lang="en-US" sz="3100" i="1" dirty="0" err="1">
                <a:ea typeface="+mj-lt"/>
                <a:cs typeface="+mj-lt"/>
              </a:rPr>
              <a:t>angažman</a:t>
            </a:r>
            <a:r>
              <a:rPr lang="en-US" sz="3100" i="1" dirty="0">
                <a:ea typeface="+mj-lt"/>
                <a:cs typeface="+mj-lt"/>
              </a:rPr>
              <a:t> </a:t>
            </a:r>
            <a:br>
              <a:rPr lang="hr-HR" sz="3100" i="1" dirty="0">
                <a:ea typeface="+mj-lt"/>
                <a:cs typeface="+mj-lt"/>
              </a:rPr>
            </a:br>
            <a:r>
              <a:rPr lang="hr-HR" sz="3100" i="1" dirty="0">
                <a:ea typeface="+mj-lt"/>
                <a:cs typeface="+mj-lt"/>
              </a:rPr>
              <a:t>                  </a:t>
            </a:r>
            <a:r>
              <a:rPr lang="en-US" sz="3100" i="1" dirty="0" err="1">
                <a:ea typeface="+mj-lt"/>
                <a:cs typeface="+mj-lt"/>
              </a:rPr>
              <a:t>učenika</a:t>
            </a:r>
            <a:r>
              <a:rPr lang="en-US" sz="3100" i="1" dirty="0">
                <a:ea typeface="+mj-lt"/>
                <a:cs typeface="+mj-lt"/>
              </a:rPr>
              <a:t> </a:t>
            </a:r>
            <a:r>
              <a:rPr lang="en-US" sz="3100" i="1" dirty="0" err="1">
                <a:ea typeface="+mj-lt"/>
                <a:cs typeface="+mj-lt"/>
              </a:rPr>
              <a:t>i</a:t>
            </a:r>
            <a:r>
              <a:rPr lang="en-US" sz="3100" i="1" dirty="0">
                <a:ea typeface="+mj-lt"/>
                <a:cs typeface="+mj-lt"/>
              </a:rPr>
              <a:t> </a:t>
            </a:r>
            <a:r>
              <a:rPr lang="en-US" sz="3100" i="1" dirty="0" err="1">
                <a:ea typeface="+mj-lt"/>
                <a:cs typeface="+mj-lt"/>
              </a:rPr>
              <a:t>pridonose</a:t>
            </a:r>
            <a:r>
              <a:rPr lang="en-US" sz="3100" i="1" dirty="0">
                <a:ea typeface="+mj-lt"/>
                <a:cs typeface="+mj-lt"/>
              </a:rPr>
              <a:t> </a:t>
            </a:r>
            <a:r>
              <a:rPr lang="en-US" sz="3100" i="1" dirty="0" err="1">
                <a:ea typeface="+mj-lt"/>
                <a:cs typeface="+mj-lt"/>
              </a:rPr>
              <a:t>najmanjoj</a:t>
            </a:r>
            <a:r>
              <a:rPr lang="en-US" sz="3100" i="1" dirty="0">
                <a:ea typeface="+mj-lt"/>
                <a:cs typeface="+mj-lt"/>
              </a:rPr>
              <a:t> </a:t>
            </a:r>
            <a:r>
              <a:rPr lang="en-US" sz="3100" i="1" dirty="0" err="1">
                <a:ea typeface="+mj-lt"/>
                <a:cs typeface="+mj-lt"/>
              </a:rPr>
              <a:t>opterećenosti</a:t>
            </a:r>
            <a:r>
              <a:rPr lang="en-US" sz="3100" i="1" dirty="0">
                <a:ea typeface="+mj-lt"/>
                <a:cs typeface="+mj-lt"/>
              </a:rPr>
              <a:t> </a:t>
            </a:r>
            <a:r>
              <a:rPr lang="en-US" sz="3100" i="1" dirty="0" err="1">
                <a:ea typeface="+mj-lt"/>
                <a:cs typeface="+mj-lt"/>
              </a:rPr>
              <a:t>učenika</a:t>
            </a:r>
            <a:endParaRPr lang="en-US" sz="3100" dirty="0">
              <a:ea typeface="+mj-lt"/>
              <a:cs typeface="+mj-lt"/>
            </a:endParaRPr>
          </a:p>
          <a:p>
            <a:endParaRPr lang="en-US" sz="25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68EB4DD-3704-43AD-92B3-C4E0C6EA9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70799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0CE30CA8-F5BB-4CD1-B12F-D61A4547C1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86" b="3"/>
          <a:stretch/>
        </p:blipFill>
        <p:spPr>
          <a:xfrm>
            <a:off x="2950073" y="2272870"/>
            <a:ext cx="6009855" cy="369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03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7D03296-BABA-47AD-A5D5-ED1567270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F45551-4B52-4B87-8A16-359997A99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51" y="889068"/>
            <a:ext cx="11949344" cy="109205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800" dirty="0">
                <a:ea typeface="+mj-lt"/>
                <a:cs typeface="+mj-lt"/>
              </a:rPr>
              <a:t>8. </a:t>
            </a:r>
            <a:r>
              <a:rPr lang="en-US" sz="2800" dirty="0" err="1">
                <a:ea typeface="+mj-lt"/>
                <a:cs typeface="+mj-lt"/>
              </a:rPr>
              <a:t>čestica</a:t>
            </a:r>
            <a:r>
              <a:rPr lang="en-US" sz="2800" dirty="0">
                <a:ea typeface="+mj-lt"/>
                <a:cs typeface="+mj-lt"/>
              </a:rPr>
              <a:t> - </a:t>
            </a:r>
            <a:r>
              <a:rPr lang="en-US" sz="2800" dirty="0" err="1">
                <a:ea typeface="+mj-lt"/>
                <a:cs typeface="+mj-lt"/>
              </a:rPr>
              <a:t>procjena</a:t>
            </a:r>
            <a:r>
              <a:rPr lang="en-US" sz="2800" dirty="0">
                <a:ea typeface="+mj-lt"/>
                <a:cs typeface="+mj-lt"/>
              </a:rPr>
              <a:t>: </a:t>
            </a:r>
            <a:r>
              <a:rPr lang="en-US" sz="2800" i="1" dirty="0" err="1">
                <a:ea typeface="+mj-lt"/>
                <a:cs typeface="+mj-lt"/>
              </a:rPr>
              <a:t>Zadaci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iz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predmet</a:t>
            </a:r>
            <a:r>
              <a:rPr lang="hr-HR" sz="2800" i="1" dirty="0">
                <a:ea typeface="+mj-lt"/>
                <a:cs typeface="+mj-lt"/>
              </a:rPr>
              <a:t>a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koji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zahtjevaju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b="1" i="1" dirty="0" err="1">
                <a:ea typeface="+mj-lt"/>
                <a:cs typeface="+mj-lt"/>
              </a:rPr>
              <a:t>najmanji</a:t>
            </a:r>
            <a:r>
              <a:rPr lang="en-US" sz="2800" b="1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angažman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učenika</a:t>
            </a:r>
            <a:r>
              <a:rPr lang="hr-HR" sz="2800" i="1" dirty="0">
                <a:ea typeface="+mj-lt"/>
                <a:cs typeface="+mj-lt"/>
              </a:rPr>
              <a:t>   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hr-HR" sz="2800" i="1" dirty="0">
                <a:ea typeface="+mj-lt"/>
                <a:cs typeface="+mj-lt"/>
              </a:rPr>
              <a:t>                  </a:t>
            </a:r>
            <a:r>
              <a:rPr lang="en-US" sz="2800" i="1" dirty="0" err="1">
                <a:ea typeface="+mj-lt"/>
                <a:cs typeface="+mj-lt"/>
              </a:rPr>
              <a:t>i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pridonose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najmanjoj</a:t>
            </a:r>
            <a:r>
              <a:rPr lang="en-US" sz="2800" i="1" dirty="0">
                <a:ea typeface="+mj-lt"/>
                <a:cs typeface="+mj-lt"/>
              </a:rPr>
              <a:t> </a:t>
            </a:r>
            <a:r>
              <a:rPr lang="en-US" sz="2800" i="1" dirty="0" err="1">
                <a:ea typeface="+mj-lt"/>
                <a:cs typeface="+mj-lt"/>
              </a:rPr>
              <a:t>opterećenosti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učenika</a:t>
            </a:r>
            <a:endParaRPr lang="en-US" sz="2800" dirty="0">
              <a:ea typeface="+mj-lt"/>
              <a:cs typeface="+mj-lt"/>
            </a:endParaRPr>
          </a:p>
          <a:p>
            <a:pPr algn="ctr"/>
            <a:endParaRPr lang="en-US" dirty="0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396083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1859832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6E972907-09C7-4488-89A3-E087A1B8C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797234"/>
            <a:ext cx="5140661" cy="3084396"/>
          </a:xfrm>
          <a:prstGeom prst="rect">
            <a:avLst/>
          </a:prstGeom>
        </p:spPr>
      </p:pic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D91D629-2516-4D5B-AE97-BEAEA68296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13142" y="2791881"/>
            <a:ext cx="5140656" cy="309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092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7D03296-BABA-47AD-A5D5-ED1567270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C8E85D-7D06-4088-AC44-E1CF58106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86" y="897025"/>
            <a:ext cx="10718011" cy="109205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800" dirty="0">
                <a:ea typeface="+mj-lt"/>
                <a:cs typeface="+mj-lt"/>
              </a:rPr>
              <a:t>8.čestica - </a:t>
            </a:r>
            <a:r>
              <a:rPr lang="en-US" sz="2800" dirty="0" err="1">
                <a:ea typeface="+mj-lt"/>
                <a:cs typeface="+mj-lt"/>
              </a:rPr>
              <a:t>procjena</a:t>
            </a:r>
            <a:r>
              <a:rPr lang="en-US" sz="2800" dirty="0">
                <a:ea typeface="+mj-lt"/>
                <a:cs typeface="+mj-lt"/>
              </a:rPr>
              <a:t>: </a:t>
            </a:r>
            <a:r>
              <a:rPr lang="en-US" sz="2800" i="1" dirty="0" err="1">
                <a:ea typeface="+mj-lt"/>
                <a:cs typeface="+mj-lt"/>
              </a:rPr>
              <a:t>Zadaci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iz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predmet</a:t>
            </a:r>
            <a:r>
              <a:rPr lang="hr-HR" sz="2800" i="1" dirty="0">
                <a:ea typeface="+mj-lt"/>
                <a:cs typeface="+mj-lt"/>
              </a:rPr>
              <a:t>a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koji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zahtjevaju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b="1" i="1" dirty="0" err="1">
                <a:ea typeface="+mj-lt"/>
                <a:cs typeface="+mj-lt"/>
              </a:rPr>
              <a:t>najmanji</a:t>
            </a:r>
            <a:r>
              <a:rPr lang="en-US" sz="2800" b="1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angažman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hr-HR" sz="2800" i="1" dirty="0">
                <a:ea typeface="+mj-lt"/>
                <a:cs typeface="+mj-lt"/>
              </a:rPr>
              <a:t>                  </a:t>
            </a:r>
            <a:r>
              <a:rPr lang="en-US" sz="2800" i="1" dirty="0" err="1">
                <a:ea typeface="+mj-lt"/>
                <a:cs typeface="+mj-lt"/>
              </a:rPr>
              <a:t>učenika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i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pridonose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najmanjoj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opterećenosti</a:t>
            </a:r>
            <a:r>
              <a:rPr lang="en-US" sz="2800" i="1" dirty="0">
                <a:ea typeface="+mj-lt"/>
                <a:cs typeface="+mj-lt"/>
              </a:rPr>
              <a:t> </a:t>
            </a:r>
            <a:r>
              <a:rPr lang="en-US" sz="2800" i="1" dirty="0" err="1">
                <a:ea typeface="+mj-lt"/>
                <a:cs typeface="+mj-lt"/>
              </a:rPr>
              <a:t>učenika</a:t>
            </a:r>
            <a:endParaRPr lang="en-US" sz="2800" dirty="0">
              <a:ea typeface="+mj-lt"/>
              <a:cs typeface="+mj-lt"/>
            </a:endParaRPr>
          </a:p>
          <a:p>
            <a:pPr algn="ctr"/>
            <a:endParaRPr lang="en-US" dirty="0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396083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1859832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38B4CC6-9C62-4B37-A9EA-5DE198D62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791879"/>
            <a:ext cx="5140661" cy="3095106"/>
          </a:xfrm>
          <a:prstGeom prst="rect">
            <a:avLst/>
          </a:prstGeom>
        </p:spPr>
      </p:pic>
      <p:pic>
        <p:nvPicPr>
          <p:cNvPr id="4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FC128EC6-CE23-43B1-9EB4-B3B4912A81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13142" y="2790811"/>
            <a:ext cx="5140656" cy="309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3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89A320C9-9735-4D13-8279-C1C674841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ectangle 10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7126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" name="Rectangle 12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783B73-C5AC-4B4C-BC7C-83210903B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dirty="0" err="1"/>
              <a:t>Metodologija</a:t>
            </a:r>
            <a:r>
              <a:rPr lang="en-US" dirty="0"/>
              <a:t> </a:t>
            </a:r>
            <a:r>
              <a:rPr lang="en-US" dirty="0" err="1"/>
              <a:t>istraživanja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5E655C86-AC3F-44B3-A3D3-289DE054BB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116605"/>
              </p:ext>
            </p:extLst>
          </p:nvPr>
        </p:nvGraphicFramePr>
        <p:xfrm>
          <a:off x="1115568" y="2269730"/>
          <a:ext cx="10168128" cy="3993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48187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AB6140-CDDF-455C-8CD2-2DE4BE21C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595" y="1503363"/>
            <a:ext cx="4549451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9. </a:t>
            </a:r>
            <a:r>
              <a:rPr lang="en-US" sz="2800" dirty="0" err="1"/>
              <a:t>čestica</a:t>
            </a:r>
            <a:r>
              <a:rPr lang="en-US" sz="2800" dirty="0"/>
              <a:t> - </a:t>
            </a:r>
            <a:r>
              <a:rPr lang="en-US" sz="2800" dirty="0" err="1"/>
              <a:t>mišljenje</a:t>
            </a:r>
            <a:r>
              <a:rPr lang="en-US" sz="2800" dirty="0"/>
              <a:t>: </a:t>
            </a:r>
            <a:r>
              <a:rPr lang="en-US" sz="2800" i="1" dirty="0" err="1"/>
              <a:t>Predmeti</a:t>
            </a:r>
            <a:r>
              <a:rPr lang="en-US" sz="2800" i="1" dirty="0"/>
              <a:t> </a:t>
            </a:r>
            <a:r>
              <a:rPr lang="en-US" sz="2800" i="1" dirty="0" err="1"/>
              <a:t>iz</a:t>
            </a:r>
            <a:r>
              <a:rPr lang="en-US" sz="2800" i="1" dirty="0"/>
              <a:t> </a:t>
            </a:r>
            <a:r>
              <a:rPr lang="en-US" sz="2800" i="1" dirty="0" err="1"/>
              <a:t>kojih</a:t>
            </a:r>
            <a:r>
              <a:rPr lang="en-US" sz="2800" i="1" dirty="0"/>
              <a:t> </a:t>
            </a:r>
            <a:r>
              <a:rPr lang="en-US" sz="2800" i="1" dirty="0" err="1"/>
              <a:t>učenici</a:t>
            </a:r>
            <a:r>
              <a:rPr lang="en-US" sz="2800" i="1" dirty="0"/>
              <a:t> </a:t>
            </a:r>
            <a:r>
              <a:rPr lang="en-US" sz="2800" b="1" i="1" dirty="0"/>
              <a:t>ne </a:t>
            </a:r>
            <a:r>
              <a:rPr lang="en-US" sz="2800" b="1" i="1" dirty="0" err="1"/>
              <a:t>stječu</a:t>
            </a:r>
            <a:r>
              <a:rPr lang="en-US" sz="2800" i="1" dirty="0"/>
              <a:t> </a:t>
            </a:r>
            <a:r>
              <a:rPr lang="en-US" sz="2800" i="1" dirty="0" err="1"/>
              <a:t>kvalitetna</a:t>
            </a:r>
            <a:r>
              <a:rPr lang="en-US" sz="2800" i="1" dirty="0"/>
              <a:t> </a:t>
            </a:r>
            <a:r>
              <a:rPr lang="en-US" sz="2800" i="1" dirty="0" err="1"/>
              <a:t>znanja</a:t>
            </a:r>
            <a:r>
              <a:rPr lang="en-US" sz="2800" i="1" dirty="0"/>
              <a:t> u online </a:t>
            </a:r>
            <a:r>
              <a:rPr lang="en-US" sz="2800" i="1" dirty="0" err="1"/>
              <a:t>nastavi</a:t>
            </a:r>
            <a:endParaRPr lang="en-US" sz="2800" i="1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6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D9B05EAA-C456-45C4-ACDD-EBBDF4ABB7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33894" y="1506212"/>
            <a:ext cx="6408836" cy="385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084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4">
            <a:extLst>
              <a:ext uri="{FF2B5EF4-FFF2-40B4-BE49-F238E27FC236}">
                <a16:creationId xmlns:a16="http://schemas.microsoft.com/office/drawing/2014/main" id="{D7D03296-BABA-47AD-A5D5-ED1567270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2BF38D-55BC-4567-8182-1C43218A0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061"/>
            <a:ext cx="10515600" cy="10920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dirty="0"/>
              <a:t>9. </a:t>
            </a:r>
            <a:r>
              <a:rPr lang="en-US" sz="2800" dirty="0" err="1"/>
              <a:t>čestica</a:t>
            </a:r>
            <a:r>
              <a:rPr lang="en-US" sz="2800" dirty="0"/>
              <a:t> - </a:t>
            </a:r>
            <a:r>
              <a:rPr lang="en-US" sz="2800" dirty="0" err="1"/>
              <a:t>mišljenje</a:t>
            </a:r>
            <a:r>
              <a:rPr lang="en-US" sz="2800" dirty="0"/>
              <a:t>: </a:t>
            </a:r>
            <a:r>
              <a:rPr lang="en-US" sz="2800" i="1" dirty="0" err="1"/>
              <a:t>Predmeti</a:t>
            </a:r>
            <a:r>
              <a:rPr lang="en-US" sz="2800" i="1" dirty="0"/>
              <a:t> </a:t>
            </a:r>
            <a:r>
              <a:rPr lang="en-US" sz="2800" i="1" dirty="0" err="1"/>
              <a:t>iz</a:t>
            </a:r>
            <a:r>
              <a:rPr lang="en-US" sz="2800" i="1" dirty="0"/>
              <a:t> </a:t>
            </a:r>
            <a:r>
              <a:rPr lang="en-US" sz="2800" i="1" dirty="0" err="1"/>
              <a:t>kojih</a:t>
            </a:r>
            <a:r>
              <a:rPr lang="en-US" sz="2800" i="1" dirty="0"/>
              <a:t> </a:t>
            </a:r>
            <a:r>
              <a:rPr lang="en-US" sz="2800" i="1" dirty="0" err="1"/>
              <a:t>učenici</a:t>
            </a:r>
            <a:r>
              <a:rPr lang="en-US" sz="2800" i="1" dirty="0"/>
              <a:t> </a:t>
            </a:r>
            <a:r>
              <a:rPr lang="en-US" sz="2800" b="1" i="1" dirty="0"/>
              <a:t>ne </a:t>
            </a:r>
            <a:r>
              <a:rPr lang="en-US" sz="2800" b="1" i="1" dirty="0" err="1"/>
              <a:t>stječu</a:t>
            </a:r>
            <a:r>
              <a:rPr lang="en-US" sz="2800" i="1" dirty="0"/>
              <a:t> </a:t>
            </a:r>
            <a:r>
              <a:rPr lang="hr-HR" sz="2800" i="1" dirty="0"/>
              <a:t>    </a:t>
            </a:r>
            <a:r>
              <a:rPr lang="en-US" sz="2800" i="1" dirty="0" err="1"/>
              <a:t>kvalitetna</a:t>
            </a:r>
            <a:r>
              <a:rPr lang="en-US" sz="2800" i="1" dirty="0"/>
              <a:t> </a:t>
            </a:r>
            <a:r>
              <a:rPr lang="en-US" sz="2800" i="1" dirty="0" err="1"/>
              <a:t>znanja</a:t>
            </a:r>
            <a:r>
              <a:rPr lang="en-US" sz="2800" i="1" dirty="0"/>
              <a:t> u online </a:t>
            </a:r>
            <a:r>
              <a:rPr lang="en-US" sz="2800" i="1" dirty="0" err="1"/>
              <a:t>nastavi</a:t>
            </a:r>
            <a:endParaRPr lang="en-US" sz="2800" i="1" dirty="0"/>
          </a:p>
        </p:txBody>
      </p:sp>
      <p:sp useBgFill="1">
        <p:nvSpPr>
          <p:cNvPr id="14" name="Rectangle 16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396083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1859832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29D4B9A-97D2-4825-8CD6-2093BF867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791879"/>
            <a:ext cx="5140661" cy="3095106"/>
          </a:xfrm>
          <a:prstGeom prst="rect">
            <a:avLst/>
          </a:prstGeom>
        </p:spPr>
      </p:pic>
      <p:pic>
        <p:nvPicPr>
          <p:cNvPr id="5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73C59A5C-C541-4319-866F-13241FCA32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13142" y="2791881"/>
            <a:ext cx="5140656" cy="309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830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7D03296-BABA-47AD-A5D5-ED1567270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101C57-AD13-4AC8-B43E-C4A0C0D2A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061"/>
            <a:ext cx="10515600" cy="10920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dirty="0"/>
              <a:t>9. </a:t>
            </a:r>
            <a:r>
              <a:rPr lang="en-US" sz="2800" dirty="0" err="1"/>
              <a:t>čestica</a:t>
            </a:r>
            <a:r>
              <a:rPr lang="en-US" sz="2800" dirty="0"/>
              <a:t> - </a:t>
            </a:r>
            <a:r>
              <a:rPr lang="en-US" sz="2800" dirty="0" err="1"/>
              <a:t>mišljenje</a:t>
            </a:r>
            <a:r>
              <a:rPr lang="en-US" sz="2800" dirty="0"/>
              <a:t>:</a:t>
            </a:r>
            <a:r>
              <a:rPr lang="en-US" sz="2800" i="1" dirty="0"/>
              <a:t> </a:t>
            </a:r>
            <a:r>
              <a:rPr lang="en-US" sz="2800" i="1" dirty="0" err="1"/>
              <a:t>Predmeti</a:t>
            </a:r>
            <a:r>
              <a:rPr lang="en-US" sz="2800" i="1" dirty="0"/>
              <a:t> </a:t>
            </a:r>
            <a:r>
              <a:rPr lang="en-US" sz="2800" i="1" dirty="0" err="1"/>
              <a:t>iz</a:t>
            </a:r>
            <a:r>
              <a:rPr lang="en-US" sz="2800" i="1" dirty="0"/>
              <a:t> </a:t>
            </a:r>
            <a:r>
              <a:rPr lang="en-US" sz="2800" i="1" dirty="0" err="1"/>
              <a:t>kojih</a:t>
            </a:r>
            <a:r>
              <a:rPr lang="en-US" sz="2800" i="1" dirty="0"/>
              <a:t> </a:t>
            </a:r>
            <a:r>
              <a:rPr lang="en-US" sz="2800" i="1" dirty="0" err="1"/>
              <a:t>učenici</a:t>
            </a:r>
            <a:r>
              <a:rPr lang="en-US" sz="2800" i="1" dirty="0"/>
              <a:t> </a:t>
            </a:r>
            <a:br>
              <a:rPr lang="hr-HR" sz="2800" i="1" dirty="0"/>
            </a:br>
            <a:r>
              <a:rPr lang="hr-HR" sz="2800" i="1" dirty="0"/>
              <a:t>                                     </a:t>
            </a:r>
            <a:r>
              <a:rPr lang="en-US" sz="2800" b="1" i="1" dirty="0"/>
              <a:t>ne </a:t>
            </a:r>
            <a:r>
              <a:rPr lang="en-US" sz="2800" b="1" i="1" dirty="0" err="1"/>
              <a:t>stječu</a:t>
            </a:r>
            <a:r>
              <a:rPr lang="en-US" sz="2800" i="1" dirty="0"/>
              <a:t> </a:t>
            </a:r>
            <a:r>
              <a:rPr lang="en-US" sz="2800" i="1" dirty="0" err="1"/>
              <a:t>kvalitetna</a:t>
            </a:r>
            <a:r>
              <a:rPr lang="en-US" sz="2800" i="1" dirty="0"/>
              <a:t> </a:t>
            </a:r>
            <a:r>
              <a:rPr lang="en-US" sz="2800" i="1" dirty="0" err="1"/>
              <a:t>znanja</a:t>
            </a:r>
            <a:r>
              <a:rPr lang="en-US" sz="2800" i="1" dirty="0"/>
              <a:t> u online </a:t>
            </a:r>
            <a:r>
              <a:rPr lang="en-US" sz="2800" i="1" dirty="0" err="1"/>
              <a:t>nastavi</a:t>
            </a:r>
            <a:endParaRPr lang="en-US" sz="2800" i="1" dirty="0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396083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1859832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A picture containing device&#10;&#10;Description generated with very high confidence">
            <a:extLst>
              <a:ext uri="{FF2B5EF4-FFF2-40B4-BE49-F238E27FC236}">
                <a16:creationId xmlns:a16="http://schemas.microsoft.com/office/drawing/2014/main" id="{6D68646F-731C-4B2F-9B65-570A67F3CD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2795097"/>
            <a:ext cx="5140661" cy="3088671"/>
          </a:xfrm>
          <a:prstGeom prst="rect">
            <a:avLst/>
          </a:prstGeom>
        </p:spPr>
      </p:pic>
      <p:pic>
        <p:nvPicPr>
          <p:cNvPr id="5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DAF72906-A557-4A1E-BD9E-BDB402110E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3142" y="2791881"/>
            <a:ext cx="5140656" cy="309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227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1E952-6BF8-4909-9526-F6001048F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229825"/>
            <a:ext cx="4179667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10. </a:t>
            </a:r>
            <a:r>
              <a:rPr lang="en-US" sz="2800" dirty="0" err="1"/>
              <a:t>čestica</a:t>
            </a:r>
            <a:r>
              <a:rPr lang="en-US" sz="2800" dirty="0"/>
              <a:t> - </a:t>
            </a:r>
            <a:r>
              <a:rPr lang="en-US" sz="2800" dirty="0" err="1"/>
              <a:t>mišljenje</a:t>
            </a:r>
            <a:r>
              <a:rPr lang="en-US" sz="2800" dirty="0"/>
              <a:t>: </a:t>
            </a:r>
            <a:r>
              <a:rPr lang="en-US" sz="2800" i="1" dirty="0" err="1"/>
              <a:t>Stječu</a:t>
            </a:r>
            <a:r>
              <a:rPr lang="en-US" sz="2800" i="1" dirty="0"/>
              <a:t> li </a:t>
            </a:r>
            <a:r>
              <a:rPr lang="en-US" sz="2800" i="1" dirty="0" err="1"/>
              <a:t>učenici</a:t>
            </a:r>
            <a:r>
              <a:rPr lang="en-US" sz="2800" i="1" dirty="0"/>
              <a:t> </a:t>
            </a:r>
            <a:r>
              <a:rPr lang="en-US" sz="2800" i="1" dirty="0" err="1"/>
              <a:t>kvalitetna</a:t>
            </a:r>
            <a:r>
              <a:rPr lang="en-US" sz="2800" i="1" dirty="0"/>
              <a:t> </a:t>
            </a:r>
            <a:r>
              <a:rPr lang="en-US" sz="2800" i="1" dirty="0" err="1"/>
              <a:t>znanja</a:t>
            </a:r>
            <a:r>
              <a:rPr lang="en-US" sz="2800" i="1" dirty="0"/>
              <a:t> u online </a:t>
            </a:r>
            <a:r>
              <a:rPr lang="en-US" sz="2800" i="1" dirty="0" err="1"/>
              <a:t>nastavi</a:t>
            </a:r>
            <a:r>
              <a:rPr lang="en-US" sz="2800" i="1" dirty="0"/>
              <a:t>?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99204DBE-ADCE-4FD7-8CD1-7784569398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4608" y="1292332"/>
            <a:ext cx="6846363" cy="412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874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8263A24-0C1F-4677-B43C-4AE14E276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4EF530-87F7-46CD-9953-905ED5788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405575"/>
            <a:ext cx="10697229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/>
              <a:t>11. </a:t>
            </a:r>
            <a:r>
              <a:rPr lang="en-US" sz="2800" dirty="0" err="1"/>
              <a:t>čestica</a:t>
            </a:r>
            <a:r>
              <a:rPr lang="en-US" sz="2800" dirty="0"/>
              <a:t> - </a:t>
            </a:r>
            <a:r>
              <a:rPr lang="en-US" sz="2800" dirty="0" err="1"/>
              <a:t>mišljenje</a:t>
            </a:r>
            <a:r>
              <a:rPr lang="en-US" sz="2800" dirty="0"/>
              <a:t>: </a:t>
            </a:r>
            <a:r>
              <a:rPr lang="en-US" sz="2800" i="1" dirty="0" err="1"/>
              <a:t>Predmeti</a:t>
            </a:r>
            <a:r>
              <a:rPr lang="en-US" sz="2800" i="1" dirty="0"/>
              <a:t> </a:t>
            </a:r>
            <a:r>
              <a:rPr lang="en-US" sz="2800" i="1" dirty="0" err="1"/>
              <a:t>iz</a:t>
            </a:r>
            <a:r>
              <a:rPr lang="en-US" sz="2800" i="1" dirty="0"/>
              <a:t> </a:t>
            </a:r>
            <a:r>
              <a:rPr lang="en-US" sz="2800" i="1" dirty="0" err="1"/>
              <a:t>kojih</a:t>
            </a:r>
            <a:r>
              <a:rPr lang="en-US" sz="2800" i="1" dirty="0"/>
              <a:t> </a:t>
            </a:r>
            <a:r>
              <a:rPr lang="en-US" sz="2800" i="1" dirty="0" err="1"/>
              <a:t>učenici</a:t>
            </a:r>
            <a:r>
              <a:rPr lang="en-US" sz="2800" i="1" dirty="0"/>
              <a:t> </a:t>
            </a:r>
            <a:r>
              <a:rPr lang="en-US" sz="2800" b="1" i="1" dirty="0" err="1"/>
              <a:t>stječu</a:t>
            </a:r>
            <a:r>
              <a:rPr lang="en-US" sz="2800" b="1" i="1" dirty="0"/>
              <a:t> </a:t>
            </a:r>
            <a:r>
              <a:rPr lang="en-US" sz="2800" i="1" dirty="0" err="1"/>
              <a:t>kvalitetna</a:t>
            </a:r>
            <a:r>
              <a:rPr lang="en-US" sz="2800" i="1" dirty="0"/>
              <a:t> </a:t>
            </a:r>
            <a:r>
              <a:rPr lang="en-US" sz="2800" i="1" dirty="0" err="1"/>
              <a:t>znanja</a:t>
            </a:r>
            <a:endParaRPr lang="en-US" sz="2800" i="1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4" y="1071836"/>
            <a:ext cx="1021458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2F1C2D6-F315-41B7-BB2A-00EE44D0E5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058" y="2559096"/>
            <a:ext cx="5431536" cy="3270237"/>
          </a:xfrm>
          <a:prstGeom prst="rect">
            <a:avLst/>
          </a:prstGeom>
        </p:spPr>
      </p:pic>
      <p:pic>
        <p:nvPicPr>
          <p:cNvPr id="12" name="Picture 13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35B67FEC-C582-4A65-8D58-1A46E6F468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11408" y="2554082"/>
            <a:ext cx="5431536" cy="327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144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8263A24-0C1F-4677-B43C-4AE14E276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C5311-5D96-4899-8A8C-3117A1C99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296" y="405575"/>
            <a:ext cx="11029382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/>
              <a:t>11.čestica - </a:t>
            </a:r>
            <a:r>
              <a:rPr lang="en-US" sz="2800" dirty="0" err="1"/>
              <a:t>mišljenje</a:t>
            </a:r>
            <a:r>
              <a:rPr lang="en-US" sz="2800" dirty="0"/>
              <a:t>: </a:t>
            </a:r>
            <a:r>
              <a:rPr lang="en-US" sz="2800" dirty="0" err="1"/>
              <a:t>Predmeti</a:t>
            </a:r>
            <a:r>
              <a:rPr lang="en-US" sz="2800" dirty="0"/>
              <a:t> </a:t>
            </a:r>
            <a:r>
              <a:rPr lang="en-US" sz="2800" dirty="0" err="1"/>
              <a:t>iz</a:t>
            </a:r>
            <a:r>
              <a:rPr lang="en-US" sz="2800" dirty="0"/>
              <a:t> </a:t>
            </a:r>
            <a:r>
              <a:rPr lang="en-US" sz="2800" dirty="0" err="1"/>
              <a:t>kojih</a:t>
            </a:r>
            <a:r>
              <a:rPr lang="en-US" sz="2800" dirty="0"/>
              <a:t> </a:t>
            </a:r>
            <a:r>
              <a:rPr lang="en-US" sz="2800" dirty="0" err="1"/>
              <a:t>učenici</a:t>
            </a:r>
            <a:r>
              <a:rPr lang="en-US" sz="2800" dirty="0"/>
              <a:t> </a:t>
            </a:r>
            <a:r>
              <a:rPr lang="en-US" sz="2800" b="1" dirty="0" err="1"/>
              <a:t>stječu</a:t>
            </a:r>
            <a:r>
              <a:rPr lang="en-US" sz="2800" b="1" dirty="0"/>
              <a:t> </a:t>
            </a:r>
            <a:r>
              <a:rPr lang="en-US" sz="2800" dirty="0" err="1"/>
              <a:t>kvalitetna</a:t>
            </a:r>
            <a:r>
              <a:rPr lang="en-US" sz="2800" dirty="0"/>
              <a:t> </a:t>
            </a:r>
            <a:r>
              <a:rPr lang="en-US" sz="2800" dirty="0" err="1"/>
              <a:t>znanja</a:t>
            </a:r>
            <a:endParaRPr lang="en-US" sz="2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4" y="1071836"/>
            <a:ext cx="1021458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C3749E5-D5AB-4556-8770-CF2290D916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058" y="2559096"/>
            <a:ext cx="5431536" cy="3270237"/>
          </a:xfrm>
          <a:prstGeom prst="rect">
            <a:avLst/>
          </a:prstGeom>
        </p:spPr>
      </p:pic>
      <p:pic>
        <p:nvPicPr>
          <p:cNvPr id="4" name="Picture 4" descr="A picture containing device&#10;&#10;Description generated with very high confidence">
            <a:extLst>
              <a:ext uri="{FF2B5EF4-FFF2-40B4-BE49-F238E27FC236}">
                <a16:creationId xmlns:a16="http://schemas.microsoft.com/office/drawing/2014/main" id="{00A1427D-9A1E-4509-B93B-D38A53E73E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11408" y="2554082"/>
            <a:ext cx="5431536" cy="327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7802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02F38E-6B51-4F60-B091-CE29350B1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12. </a:t>
            </a:r>
            <a:r>
              <a:rPr lang="en-US" sz="2800" dirty="0" err="1"/>
              <a:t>čestica</a:t>
            </a:r>
            <a:r>
              <a:rPr lang="en-US" sz="2800" dirty="0"/>
              <a:t> - </a:t>
            </a:r>
            <a:r>
              <a:rPr lang="en-US" sz="2800" dirty="0" err="1"/>
              <a:t>procjena</a:t>
            </a:r>
            <a:r>
              <a:rPr lang="en-US" sz="2800" dirty="0"/>
              <a:t>:</a:t>
            </a:r>
            <a:r>
              <a:rPr lang="en-US" sz="2800" i="1" dirty="0"/>
              <a:t> </a:t>
            </a:r>
            <a:r>
              <a:rPr lang="en-US" sz="2800" i="1" dirty="0" err="1"/>
              <a:t>Stupanj</a:t>
            </a:r>
            <a:r>
              <a:rPr lang="en-US" sz="2800" i="1" dirty="0"/>
              <a:t> </a:t>
            </a:r>
            <a:r>
              <a:rPr lang="en-US" sz="2800" i="1" dirty="0" err="1"/>
              <a:t>samostalnosti</a:t>
            </a:r>
            <a:r>
              <a:rPr lang="en-US" sz="2800" i="1" dirty="0"/>
              <a:t> </a:t>
            </a:r>
            <a:r>
              <a:rPr lang="en-US" sz="2800" i="1" dirty="0" err="1"/>
              <a:t>mog</a:t>
            </a:r>
            <a:r>
              <a:rPr lang="en-US" sz="2800" i="1" dirty="0"/>
              <a:t> </a:t>
            </a:r>
            <a:r>
              <a:rPr lang="en-US" sz="2800" i="1" dirty="0" err="1"/>
              <a:t>djeteta</a:t>
            </a:r>
            <a:r>
              <a:rPr lang="en-US" sz="2800" i="1" dirty="0"/>
              <a:t> 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A picture containing device&#10;&#10;Description generated with very high confidence">
            <a:extLst>
              <a:ext uri="{FF2B5EF4-FFF2-40B4-BE49-F238E27FC236}">
                <a16:creationId xmlns:a16="http://schemas.microsoft.com/office/drawing/2014/main" id="{CC802AFF-FD79-4C6E-B49E-593DD1F184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58048" y="1125212"/>
            <a:ext cx="6408836" cy="385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155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68CC3A-8A27-416F-9E90-5C6E903AF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56" y="2968596"/>
            <a:ext cx="4121989" cy="1532088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13. </a:t>
            </a:r>
            <a:r>
              <a:rPr lang="en-US" sz="2800" dirty="0" err="1"/>
              <a:t>čestica</a:t>
            </a:r>
            <a:r>
              <a:rPr lang="en-US" sz="2800" dirty="0"/>
              <a:t> - </a:t>
            </a:r>
            <a:r>
              <a:rPr lang="en-US" sz="2800" dirty="0" err="1"/>
              <a:t>procjena</a:t>
            </a:r>
            <a:r>
              <a:rPr lang="en-US" sz="2800" dirty="0"/>
              <a:t>: </a:t>
            </a:r>
            <a:r>
              <a:rPr lang="en-US" sz="2800" i="1" dirty="0" err="1"/>
              <a:t>Stupanj</a:t>
            </a:r>
            <a:r>
              <a:rPr lang="en-US" sz="2800" i="1" dirty="0"/>
              <a:t> </a:t>
            </a:r>
            <a:r>
              <a:rPr lang="en-US" sz="2800" i="1" dirty="0" err="1"/>
              <a:t>uznemirenosti</a:t>
            </a:r>
            <a:r>
              <a:rPr lang="en-US" sz="2800" i="1" dirty="0"/>
              <a:t> </a:t>
            </a:r>
            <a:r>
              <a:rPr lang="en-US" sz="2800" i="1" dirty="0" err="1"/>
              <a:t>mog</a:t>
            </a:r>
            <a:r>
              <a:rPr lang="en-US" sz="2800" i="1" dirty="0"/>
              <a:t> </a:t>
            </a:r>
            <a:r>
              <a:rPr lang="en-US" sz="2800" i="1" dirty="0" err="1"/>
              <a:t>djeteta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8627B84-14AB-44BD-AD85-EED5637AE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0030" y="2076767"/>
            <a:ext cx="6922008" cy="415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388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C4BD5-4730-4915-9EB1-72FB25521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14. </a:t>
            </a:r>
            <a:r>
              <a:rPr lang="en-US" sz="2800" dirty="0" err="1"/>
              <a:t>čestica</a:t>
            </a:r>
            <a:r>
              <a:rPr lang="en-US" sz="2800" dirty="0"/>
              <a:t> - </a:t>
            </a:r>
            <a:r>
              <a:rPr lang="en-US" sz="2800" dirty="0" err="1"/>
              <a:t>mišljen</a:t>
            </a:r>
            <a:r>
              <a:rPr lang="hr-HR" sz="2800" dirty="0"/>
              <a:t>j</a:t>
            </a:r>
            <a:r>
              <a:rPr lang="en-US" sz="2800" dirty="0"/>
              <a:t>e: </a:t>
            </a:r>
            <a:r>
              <a:rPr lang="en-US" sz="2800" i="1" dirty="0" err="1"/>
              <a:t>Percepcija</a:t>
            </a:r>
            <a:r>
              <a:rPr lang="en-US" sz="2800" i="1" dirty="0"/>
              <a:t> </a:t>
            </a:r>
            <a:r>
              <a:rPr lang="en-US" sz="2800" i="1" dirty="0" err="1"/>
              <a:t>nastavnika</a:t>
            </a:r>
            <a:endParaRPr lang="en-US" sz="2800" i="1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334C2A00-CA82-4B58-90AE-BE1B2D2889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591785"/>
              </p:ext>
            </p:extLst>
          </p:nvPr>
        </p:nvGraphicFramePr>
        <p:xfrm>
          <a:off x="889000" y="2188307"/>
          <a:ext cx="10283422" cy="3249636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7700965">
                  <a:extLst>
                    <a:ext uri="{9D8B030D-6E8A-4147-A177-3AD203B41FA5}">
                      <a16:colId xmlns:a16="http://schemas.microsoft.com/office/drawing/2014/main" val="1886765628"/>
                    </a:ext>
                  </a:extLst>
                </a:gridCol>
                <a:gridCol w="2582457">
                  <a:extLst>
                    <a:ext uri="{9D8B030D-6E8A-4147-A177-3AD203B41FA5}">
                      <a16:colId xmlns:a16="http://schemas.microsoft.com/office/drawing/2014/main" val="3994657671"/>
                    </a:ext>
                  </a:extLst>
                </a:gridCol>
              </a:tblGrid>
              <a:tr h="5416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čestica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prosječna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ocjena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52781"/>
                  </a:ext>
                </a:extLst>
              </a:tr>
              <a:tr h="5416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/>
                        <a:t>I. </a:t>
                      </a:r>
                      <a:r>
                        <a:rPr lang="en-US" dirty="0" err="1"/>
                        <a:t>Zahtjevi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nastavnika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traže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dodatni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angažman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roditelja</a:t>
                      </a:r>
                      <a:r>
                        <a:rPr lang="en-US" dirty="0"/>
                        <a:t>.</a:t>
                      </a:r>
                      <a:endParaRPr lang="en-US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2,83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81565"/>
                  </a:ext>
                </a:extLst>
              </a:tr>
              <a:tr h="5416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/>
                        <a:t>II. </a:t>
                      </a:r>
                      <a:r>
                        <a:rPr lang="en-US" dirty="0" err="1"/>
                        <a:t>Redovitost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komunikacije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nastavnika</a:t>
                      </a:r>
                      <a:r>
                        <a:rPr lang="en-US" dirty="0"/>
                        <a:t> s </a:t>
                      </a:r>
                      <a:r>
                        <a:rPr lang="en-US" dirty="0" err="1"/>
                        <a:t>učenicima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4,05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249842"/>
                  </a:ext>
                </a:extLst>
              </a:tr>
              <a:tr h="5416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/>
                        <a:t>III. </a:t>
                      </a:r>
                      <a:r>
                        <a:rPr lang="en-US" dirty="0" err="1"/>
                        <a:t>Upute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nastavnika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jasne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3,72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647119"/>
                  </a:ext>
                </a:extLst>
              </a:tr>
              <a:tr h="5416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/>
                        <a:t>IV. </a:t>
                      </a:r>
                      <a:r>
                        <a:rPr lang="en-US" dirty="0" err="1"/>
                        <a:t>Povratne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informacije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učenicima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redovite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3,72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136053"/>
                  </a:ext>
                </a:extLst>
              </a:tr>
              <a:tr h="5416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dirty="0"/>
                        <a:t>V. </a:t>
                      </a:r>
                      <a:r>
                        <a:rPr lang="en-US" dirty="0" err="1"/>
                        <a:t>Povratne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informacije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učenicima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motivirajuće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dirty="0"/>
                        <a:t>3,50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269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57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9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D7AA04-CD35-4B6D-B79B-0126B4585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Sažetak</a:t>
            </a:r>
            <a:r>
              <a:rPr lang="en-US" sz="2800" dirty="0"/>
              <a:t> </a:t>
            </a:r>
            <a:r>
              <a:rPr lang="en-US" sz="2800" dirty="0" err="1"/>
              <a:t>rezultata</a:t>
            </a:r>
            <a:r>
              <a:rPr lang="en-US" sz="2800" dirty="0"/>
              <a:t> </a:t>
            </a:r>
            <a:r>
              <a:rPr lang="en-US" sz="2800" dirty="0" err="1"/>
              <a:t>upitnika</a:t>
            </a:r>
            <a:r>
              <a:rPr lang="en-US" sz="2800" dirty="0"/>
              <a:t> </a:t>
            </a:r>
            <a:r>
              <a:rPr lang="en-US" sz="2800" dirty="0" err="1"/>
              <a:t>provedenog</a:t>
            </a:r>
            <a:r>
              <a:rPr lang="en-US" sz="2800" dirty="0"/>
              <a:t> s </a:t>
            </a:r>
            <a:r>
              <a:rPr lang="en-US" sz="2800" dirty="0" err="1"/>
              <a:t>učenicima</a:t>
            </a:r>
            <a:r>
              <a:rPr lang="en-US" sz="2800" dirty="0"/>
              <a:t> </a:t>
            </a:r>
            <a:r>
              <a:rPr lang="en-US" sz="2800" dirty="0" err="1"/>
              <a:t>uz</a:t>
            </a:r>
            <a:r>
              <a:rPr lang="en-US" sz="2800" dirty="0"/>
              <a:t> </a:t>
            </a:r>
            <a:r>
              <a:rPr lang="en-US" sz="2800" dirty="0" err="1"/>
              <a:t>provođenje</a:t>
            </a:r>
            <a:r>
              <a:rPr lang="en-US" sz="2800" dirty="0"/>
              <a:t> </a:t>
            </a:r>
            <a:r>
              <a:rPr lang="en-US" sz="2800" i="1" dirty="0" err="1"/>
              <a:t>Nastave</a:t>
            </a:r>
            <a:r>
              <a:rPr lang="en-US" sz="2800" i="1" dirty="0"/>
              <a:t> </a:t>
            </a:r>
            <a:r>
              <a:rPr lang="en-US" sz="2800" i="1" dirty="0" err="1"/>
              <a:t>na</a:t>
            </a:r>
            <a:r>
              <a:rPr lang="en-US" sz="2800" i="1" dirty="0"/>
              <a:t> </a:t>
            </a:r>
            <a:r>
              <a:rPr lang="en-US" sz="2800" i="1" dirty="0" err="1"/>
              <a:t>daljinu</a:t>
            </a:r>
            <a:r>
              <a:rPr lang="en-US" sz="2800" i="1" dirty="0"/>
              <a:t> - PREDNOSTI</a:t>
            </a:r>
          </a:p>
        </p:txBody>
      </p:sp>
      <p:sp>
        <p:nvSpPr>
          <p:cNvPr id="25" name="Rectangle 21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8" name="Content Placeholder 2">
            <a:extLst>
              <a:ext uri="{FF2B5EF4-FFF2-40B4-BE49-F238E27FC236}">
                <a16:creationId xmlns:a16="http://schemas.microsoft.com/office/drawing/2014/main" id="{47B0E8F7-C7D4-4808-96BF-C188716522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440310"/>
              </p:ext>
            </p:extLst>
          </p:nvPr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354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CC6BB2-28F8-4405-829D-0562733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5C2E53F0-AD54-4A55-99A0-EC896CE3C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15F19F8-85EE-477A-ACBA-4B6D0697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935ABC-3CBB-4FBA-ADF4-C08E5A4AC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/>
              <a:t>Vrijeme</a:t>
            </a:r>
            <a:r>
              <a:rPr lang="en-US" dirty="0"/>
              <a:t> </a:t>
            </a:r>
            <a:r>
              <a:rPr lang="en-US"/>
              <a:t>istraživanja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97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DA5B8E7-6F4B-44A2-9BD4-32207CB821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336431"/>
              </p:ext>
            </p:extLst>
          </p:nvPr>
        </p:nvGraphicFramePr>
        <p:xfrm>
          <a:off x="838200" y="2184158"/>
          <a:ext cx="10515600" cy="406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39888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9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D7AA04-CD35-4B6D-B79B-0126B4585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Sažetak</a:t>
            </a:r>
            <a:r>
              <a:rPr lang="en-US" sz="2800" dirty="0"/>
              <a:t> </a:t>
            </a:r>
            <a:r>
              <a:rPr lang="en-US" sz="2800" dirty="0" err="1"/>
              <a:t>rezultata</a:t>
            </a:r>
            <a:r>
              <a:rPr lang="en-US" sz="2800" dirty="0"/>
              <a:t> </a:t>
            </a:r>
            <a:r>
              <a:rPr lang="en-US" sz="2800" dirty="0" err="1"/>
              <a:t>upitnika</a:t>
            </a:r>
            <a:r>
              <a:rPr lang="en-US" sz="2800" dirty="0"/>
              <a:t> </a:t>
            </a:r>
            <a:r>
              <a:rPr lang="en-US" sz="2800" dirty="0" err="1"/>
              <a:t>provedenog</a:t>
            </a:r>
            <a:r>
              <a:rPr lang="en-US" sz="2800" dirty="0"/>
              <a:t> s </a:t>
            </a:r>
            <a:r>
              <a:rPr lang="en-US" sz="2800" dirty="0" err="1"/>
              <a:t>učenicima</a:t>
            </a:r>
            <a:r>
              <a:rPr lang="en-US" sz="2800" dirty="0"/>
              <a:t> </a:t>
            </a:r>
            <a:r>
              <a:rPr lang="en-US" sz="2800" dirty="0" err="1"/>
              <a:t>uz</a:t>
            </a:r>
            <a:r>
              <a:rPr lang="en-US" sz="2800" dirty="0"/>
              <a:t> </a:t>
            </a:r>
            <a:r>
              <a:rPr lang="en-US" sz="2800" dirty="0" err="1"/>
              <a:t>provođenje</a:t>
            </a:r>
            <a:r>
              <a:rPr lang="en-US" sz="2800" dirty="0"/>
              <a:t> </a:t>
            </a:r>
            <a:r>
              <a:rPr lang="en-US" sz="2800" i="1" dirty="0" err="1"/>
              <a:t>Nastave</a:t>
            </a:r>
            <a:r>
              <a:rPr lang="en-US" sz="2800" i="1" dirty="0"/>
              <a:t> </a:t>
            </a:r>
            <a:r>
              <a:rPr lang="en-US" sz="2800" i="1" dirty="0" err="1"/>
              <a:t>na</a:t>
            </a:r>
            <a:r>
              <a:rPr lang="en-US" sz="2800" i="1" dirty="0"/>
              <a:t> </a:t>
            </a:r>
            <a:r>
              <a:rPr lang="en-US" sz="2800" i="1" dirty="0" err="1"/>
              <a:t>daljinu</a:t>
            </a:r>
            <a:r>
              <a:rPr lang="en-US" sz="2800" i="1" dirty="0"/>
              <a:t> - NEDOSTACI</a:t>
            </a:r>
          </a:p>
        </p:txBody>
      </p:sp>
      <p:sp>
        <p:nvSpPr>
          <p:cNvPr id="25" name="Rectangle 21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8" name="Content Placeholder 2">
            <a:extLst>
              <a:ext uri="{FF2B5EF4-FFF2-40B4-BE49-F238E27FC236}">
                <a16:creationId xmlns:a16="http://schemas.microsoft.com/office/drawing/2014/main" id="{47B0E8F7-C7D4-4808-96BF-C188716522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09854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9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D7AA04-CD35-4B6D-B79B-0126B4585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Sažetak</a:t>
            </a:r>
            <a:r>
              <a:rPr lang="en-US" sz="2800" dirty="0"/>
              <a:t> </a:t>
            </a:r>
            <a:r>
              <a:rPr lang="en-US" sz="2800" dirty="0" err="1"/>
              <a:t>rezultata</a:t>
            </a:r>
            <a:r>
              <a:rPr lang="en-US" sz="2800" dirty="0"/>
              <a:t> </a:t>
            </a:r>
            <a:r>
              <a:rPr lang="en-US" sz="2800" dirty="0" err="1"/>
              <a:t>upitnika</a:t>
            </a:r>
            <a:r>
              <a:rPr lang="en-US" sz="2800" dirty="0"/>
              <a:t> </a:t>
            </a:r>
            <a:r>
              <a:rPr lang="en-US" sz="2800" dirty="0" err="1"/>
              <a:t>provedenog</a:t>
            </a:r>
            <a:r>
              <a:rPr lang="en-US" sz="2800" dirty="0"/>
              <a:t> s </a:t>
            </a:r>
            <a:r>
              <a:rPr lang="en-US" sz="2800" dirty="0" err="1"/>
              <a:t>učenicima</a:t>
            </a:r>
            <a:r>
              <a:rPr lang="en-US" sz="2800" dirty="0"/>
              <a:t> </a:t>
            </a:r>
            <a:r>
              <a:rPr lang="en-US" sz="2800" dirty="0" err="1"/>
              <a:t>uz</a:t>
            </a:r>
            <a:r>
              <a:rPr lang="en-US" sz="2800" dirty="0"/>
              <a:t> </a:t>
            </a:r>
            <a:r>
              <a:rPr lang="en-US" sz="2800" dirty="0" err="1"/>
              <a:t>provođenje</a:t>
            </a:r>
            <a:r>
              <a:rPr lang="en-US" sz="2800" dirty="0"/>
              <a:t> </a:t>
            </a:r>
            <a:r>
              <a:rPr lang="en-US" sz="2800" i="1" dirty="0" err="1"/>
              <a:t>Nastave</a:t>
            </a:r>
            <a:r>
              <a:rPr lang="en-US" sz="2800" i="1" dirty="0"/>
              <a:t> </a:t>
            </a:r>
            <a:r>
              <a:rPr lang="en-US" sz="2800" i="1" dirty="0" err="1"/>
              <a:t>na</a:t>
            </a:r>
            <a:r>
              <a:rPr lang="en-US" sz="2800" i="1" dirty="0"/>
              <a:t> </a:t>
            </a:r>
            <a:r>
              <a:rPr lang="en-US" sz="2800" i="1" dirty="0" err="1"/>
              <a:t>daljinu</a:t>
            </a:r>
            <a:r>
              <a:rPr lang="en-US" sz="2800" i="1" dirty="0"/>
              <a:t> - PRIJEDLOZI</a:t>
            </a:r>
          </a:p>
        </p:txBody>
      </p:sp>
      <p:sp>
        <p:nvSpPr>
          <p:cNvPr id="25" name="Rectangle 21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8" name="Content Placeholder 2">
            <a:extLst>
              <a:ext uri="{FF2B5EF4-FFF2-40B4-BE49-F238E27FC236}">
                <a16:creationId xmlns:a16="http://schemas.microsoft.com/office/drawing/2014/main" id="{47B0E8F7-C7D4-4808-96BF-C188716522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047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EE494E-8F9C-4435-BE48-4CBE67971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dirty="0" err="1"/>
              <a:t>Mjerni</a:t>
            </a:r>
            <a:r>
              <a:rPr lang="en-US" dirty="0"/>
              <a:t> instrument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4D0F3E9-B676-48FF-9462-C16387C4B4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739122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612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9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0" name="Rectangle 11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13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2" name="Rectangle 15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CAEC1B-96A4-4576-82B5-C431B1A4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dirty="0" err="1"/>
              <a:t>Uzorak</a:t>
            </a:r>
            <a:r>
              <a:rPr lang="en-US" sz="3400" dirty="0"/>
              <a:t> </a:t>
            </a:r>
          </a:p>
        </p:txBody>
      </p:sp>
      <p:sp>
        <p:nvSpPr>
          <p:cNvPr id="33" name="Rectangle 17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19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D256B-E2AC-4D09-B8EF-BD6853B176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1480" y="2684095"/>
            <a:ext cx="4443154" cy="34928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 err="1"/>
              <a:t>roditelji</a:t>
            </a:r>
            <a:r>
              <a:rPr lang="en-US" sz="2400" dirty="0"/>
              <a:t> </a:t>
            </a:r>
            <a:r>
              <a:rPr lang="en-US" sz="2400" dirty="0" err="1"/>
              <a:t>učenika</a:t>
            </a:r>
            <a:r>
              <a:rPr lang="en-US" sz="2400" dirty="0"/>
              <a:t> SŠ </a:t>
            </a:r>
            <a:r>
              <a:rPr lang="en-US" sz="2400" dirty="0" err="1"/>
              <a:t>Lovre</a:t>
            </a:r>
            <a:r>
              <a:rPr lang="en-US" sz="2400" dirty="0"/>
              <a:t> </a:t>
            </a:r>
            <a:r>
              <a:rPr lang="en-US" sz="2400" dirty="0" err="1"/>
              <a:t>Montija</a:t>
            </a:r>
            <a:endParaRPr lang="en-US" sz="2400" dirty="0"/>
          </a:p>
          <a:p>
            <a:r>
              <a:rPr lang="en-US" sz="2400" dirty="0" err="1"/>
              <a:t>ukupno</a:t>
            </a:r>
            <a:r>
              <a:rPr lang="en-US" sz="2400" dirty="0"/>
              <a:t> 166 </a:t>
            </a:r>
            <a:r>
              <a:rPr lang="en-US" sz="2400" dirty="0" err="1"/>
              <a:t>odgovora</a:t>
            </a:r>
            <a:endParaRPr lang="en-US" sz="2400" dirty="0"/>
          </a:p>
        </p:txBody>
      </p:sp>
      <p:pic>
        <p:nvPicPr>
          <p:cNvPr id="5" name="Picture 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83620C39-B6C5-44FD-991E-3B74BB65BC2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97893" y="2244025"/>
            <a:ext cx="6440424" cy="387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04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FCF6F6-18B6-4E4F-8EB4-A1A71EF19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/>
              <a:t>Cilj istraživanja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428FF-3C53-4ECB-8204-43220D062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894" y="1647640"/>
            <a:ext cx="11072444" cy="452456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>
                <a:ea typeface="+mn-lt"/>
                <a:cs typeface="+mn-lt"/>
              </a:rPr>
              <a:t>-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prikupljanje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informacija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vezanih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uz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mišljenje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roditelja</a:t>
            </a:r>
            <a:r>
              <a:rPr lang="en-US" sz="2400" dirty="0">
                <a:ea typeface="+mn-lt"/>
                <a:cs typeface="+mn-lt"/>
              </a:rPr>
              <a:t> s </a:t>
            </a:r>
            <a:r>
              <a:rPr lang="en-US" sz="2400" dirty="0" err="1">
                <a:ea typeface="+mn-lt"/>
                <a:cs typeface="+mn-lt"/>
              </a:rPr>
              <a:t>ciljem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razumijevanja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opterećenosti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učenika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poboljšanja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izvođenje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nastave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na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daljinu</a:t>
            </a:r>
            <a:r>
              <a:rPr lang="en-US" sz="2400" dirty="0">
                <a:ea typeface="+mn-lt"/>
                <a:cs typeface="+mn-lt"/>
              </a:rPr>
              <a:t> u </a:t>
            </a:r>
            <a:r>
              <a:rPr lang="en-US" sz="2400" dirty="0" err="1">
                <a:ea typeface="+mn-lt"/>
                <a:cs typeface="+mn-lt"/>
              </a:rPr>
              <a:t>budućnosti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ukoliko</a:t>
            </a:r>
            <a:r>
              <a:rPr lang="en-US" sz="2400" dirty="0">
                <a:ea typeface="+mn-lt"/>
                <a:cs typeface="+mn-lt"/>
              </a:rPr>
              <a:t> do </a:t>
            </a:r>
            <a:r>
              <a:rPr lang="en-US" sz="2400" dirty="0" err="1">
                <a:ea typeface="+mn-lt"/>
                <a:cs typeface="+mn-lt"/>
              </a:rPr>
              <a:t>iste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dođe</a:t>
            </a:r>
            <a:endParaRPr lang="en-US" sz="2400" dirty="0"/>
          </a:p>
          <a:p>
            <a:pPr>
              <a:lnSpc>
                <a:spcPct val="150000"/>
              </a:lnSpc>
              <a:buNone/>
            </a:pPr>
            <a:r>
              <a:rPr lang="en-US" sz="2400" b="1" dirty="0">
                <a:ea typeface="+mn-lt"/>
                <a:cs typeface="+mn-lt"/>
              </a:rPr>
              <a:t>- </a:t>
            </a:r>
            <a:r>
              <a:rPr lang="en-US" sz="2400" b="1" dirty="0" err="1">
                <a:ea typeface="+mn-lt"/>
                <a:cs typeface="+mn-lt"/>
              </a:rPr>
              <a:t>istraživanje</a:t>
            </a:r>
            <a:r>
              <a:rPr lang="en-US" sz="2400" b="1" dirty="0">
                <a:ea typeface="+mn-lt"/>
                <a:cs typeface="+mn-lt"/>
              </a:rPr>
              <a:t> se </a:t>
            </a:r>
            <a:r>
              <a:rPr lang="en-US" sz="2400" b="1" dirty="0" err="1">
                <a:ea typeface="+mn-lt"/>
                <a:cs typeface="+mn-lt"/>
              </a:rPr>
              <a:t>temelji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na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Preporukama</a:t>
            </a:r>
            <a:r>
              <a:rPr lang="en-US" sz="2400" b="1" dirty="0">
                <a:ea typeface="+mn-lt"/>
                <a:cs typeface="+mn-lt"/>
              </a:rPr>
              <a:t> za </a:t>
            </a:r>
            <a:r>
              <a:rPr lang="en-US" sz="2400" b="1" dirty="0" err="1">
                <a:ea typeface="+mn-lt"/>
                <a:cs typeface="+mn-lt"/>
              </a:rPr>
              <a:t>vrednovanje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i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ocjenjivanje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nastave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na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daljinu</a:t>
            </a:r>
            <a:r>
              <a:rPr lang="en-US" sz="2400" b="1" dirty="0">
                <a:ea typeface="+mn-lt"/>
                <a:cs typeface="+mn-lt"/>
              </a:rPr>
              <a:t>, </a:t>
            </a:r>
            <a:r>
              <a:rPr lang="en-US" sz="2400" b="1" dirty="0" err="1">
                <a:ea typeface="+mn-lt"/>
                <a:cs typeface="+mn-lt"/>
              </a:rPr>
              <a:t>travanj</a:t>
            </a:r>
            <a:r>
              <a:rPr lang="en-US" sz="2400" b="1" dirty="0">
                <a:ea typeface="+mn-lt"/>
                <a:cs typeface="+mn-lt"/>
              </a:rPr>
              <a:t> 2020</a:t>
            </a:r>
            <a:r>
              <a:rPr lang="hr-HR" sz="2400" b="1" dirty="0">
                <a:ea typeface="+mn-lt"/>
                <a:cs typeface="+mn-lt"/>
              </a:rPr>
              <a:t>.</a:t>
            </a:r>
            <a:r>
              <a:rPr lang="en-US" sz="2400" b="1" dirty="0">
                <a:ea typeface="+mn-lt"/>
                <a:cs typeface="+mn-lt"/>
              </a:rPr>
              <a:t>, MZO </a:t>
            </a:r>
            <a:r>
              <a:rPr lang="en-US" sz="2400" b="1" dirty="0" err="1">
                <a:ea typeface="+mn-lt"/>
                <a:cs typeface="+mn-lt"/>
              </a:rPr>
              <a:t>iz</a:t>
            </a:r>
            <a:r>
              <a:rPr lang="en-US" sz="2400" b="1" dirty="0">
                <a:ea typeface="+mn-lt"/>
                <a:cs typeface="+mn-lt"/>
              </a:rPr>
              <a:t> </a:t>
            </a:r>
            <a:r>
              <a:rPr lang="en-US" sz="2400" b="1" dirty="0" err="1">
                <a:ea typeface="+mn-lt"/>
                <a:cs typeface="+mn-lt"/>
              </a:rPr>
              <a:t>kojih</a:t>
            </a:r>
            <a:r>
              <a:rPr lang="en-US" sz="2400" b="1" dirty="0">
                <a:ea typeface="+mn-lt"/>
                <a:cs typeface="+mn-lt"/>
              </a:rPr>
              <a:t> </a:t>
            </a:r>
            <a:r>
              <a:rPr lang="en-US" sz="2400" b="1" dirty="0" err="1">
                <a:ea typeface="+mn-lt"/>
                <a:cs typeface="+mn-lt"/>
              </a:rPr>
              <a:t>navodimo</a:t>
            </a:r>
            <a:r>
              <a:rPr lang="en-US" sz="2400" b="1" dirty="0">
                <a:ea typeface="+mn-lt"/>
                <a:cs typeface="+mn-lt"/>
              </a:rPr>
              <a:t>:</a:t>
            </a:r>
            <a:endParaRPr lang="en-US" sz="2400" dirty="0"/>
          </a:p>
          <a:p>
            <a:pPr>
              <a:lnSpc>
                <a:spcPct val="150000"/>
              </a:lnSpc>
              <a:buNone/>
            </a:pPr>
            <a:r>
              <a:rPr lang="en-US" sz="2400" i="1" dirty="0">
                <a:ea typeface="+mn-lt"/>
                <a:cs typeface="+mn-lt"/>
              </a:rPr>
              <a:t>"S </a:t>
            </a:r>
            <a:r>
              <a:rPr lang="en-US" sz="2400" i="1" dirty="0" err="1">
                <a:ea typeface="+mn-lt"/>
                <a:cs typeface="+mn-lt"/>
              </a:rPr>
              <a:t>obzirom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na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izvanrednu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situaciju</a:t>
            </a:r>
            <a:r>
              <a:rPr lang="en-US" sz="2400" i="1" dirty="0">
                <a:ea typeface="+mn-lt"/>
                <a:cs typeface="+mn-lt"/>
              </a:rPr>
              <a:t>, </a:t>
            </a:r>
            <a:r>
              <a:rPr lang="en-US" sz="2400" i="1" dirty="0" err="1">
                <a:ea typeface="+mn-lt"/>
                <a:cs typeface="+mn-lt"/>
              </a:rPr>
              <a:t>roditelji</a:t>
            </a:r>
            <a:r>
              <a:rPr lang="en-US" sz="2400" i="1" dirty="0">
                <a:ea typeface="+mn-lt"/>
                <a:cs typeface="+mn-lt"/>
              </a:rPr>
              <a:t> u </a:t>
            </a:r>
            <a:r>
              <a:rPr lang="en-US" sz="2400" i="1" dirty="0" err="1">
                <a:ea typeface="+mn-lt"/>
                <a:cs typeface="+mn-lt"/>
              </a:rPr>
              <a:t>ovom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trenutku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više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nego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ikad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trebaju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biti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uključeni</a:t>
            </a:r>
            <a:r>
              <a:rPr lang="en-US" sz="2400" i="1" dirty="0">
                <a:ea typeface="+mn-lt"/>
                <a:cs typeface="+mn-lt"/>
              </a:rPr>
              <a:t> u rad </a:t>
            </a:r>
            <a:r>
              <a:rPr lang="en-US" sz="2400" i="1" dirty="0" err="1">
                <a:ea typeface="+mn-lt"/>
                <a:cs typeface="+mn-lt"/>
              </a:rPr>
              <a:t>škole</a:t>
            </a:r>
            <a:r>
              <a:rPr lang="en-US" sz="2400" i="1" dirty="0">
                <a:ea typeface="+mn-lt"/>
                <a:cs typeface="+mn-lt"/>
              </a:rPr>
              <a:t>, </a:t>
            </a:r>
            <a:r>
              <a:rPr lang="en-US" sz="2400" i="1" dirty="0" err="1">
                <a:ea typeface="+mn-lt"/>
                <a:cs typeface="+mn-lt"/>
              </a:rPr>
              <a:t>ali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i</a:t>
            </a:r>
            <a:r>
              <a:rPr lang="en-US" sz="2400" i="1" dirty="0">
                <a:ea typeface="+mn-lt"/>
                <a:cs typeface="+mn-lt"/>
              </a:rPr>
              <a:t> u </a:t>
            </a:r>
            <a:r>
              <a:rPr lang="en-US" sz="2400" i="1" dirty="0" err="1">
                <a:ea typeface="+mn-lt"/>
                <a:cs typeface="+mn-lt"/>
              </a:rPr>
              <a:t>osiguravanje</a:t>
            </a:r>
            <a:r>
              <a:rPr lang="en-US" sz="2400" i="1" dirty="0">
                <a:ea typeface="+mn-lt"/>
                <a:cs typeface="+mn-lt"/>
              </a:rPr>
              <a:t> </a:t>
            </a:r>
            <a:r>
              <a:rPr lang="en-US" sz="2400" b="1" i="1" dirty="0" err="1">
                <a:ea typeface="+mn-lt"/>
                <a:cs typeface="+mn-lt"/>
              </a:rPr>
              <a:t>kruga</a:t>
            </a:r>
            <a:r>
              <a:rPr lang="en-US" sz="2400" b="1" i="1" dirty="0">
                <a:ea typeface="+mn-lt"/>
                <a:cs typeface="+mn-lt"/>
              </a:rPr>
              <a:t> </a:t>
            </a:r>
            <a:r>
              <a:rPr lang="en-US" sz="2400" b="1" i="1" dirty="0" err="1">
                <a:ea typeface="+mn-lt"/>
                <a:cs typeface="+mn-lt"/>
              </a:rPr>
              <a:t>povjerenja</a:t>
            </a:r>
            <a:r>
              <a:rPr lang="en-US" sz="2400" b="1" i="1" dirty="0">
                <a:ea typeface="+mn-lt"/>
                <a:cs typeface="+mn-lt"/>
              </a:rPr>
              <a:t> za </a:t>
            </a:r>
            <a:r>
              <a:rPr lang="en-US" sz="2400" b="1" i="1" dirty="0" err="1">
                <a:ea typeface="+mn-lt"/>
                <a:cs typeface="+mn-lt"/>
              </a:rPr>
              <a:t>učenje</a:t>
            </a:r>
            <a:r>
              <a:rPr lang="en-US" sz="2400" b="1" i="1" dirty="0">
                <a:ea typeface="+mn-lt"/>
                <a:cs typeface="+mn-lt"/>
              </a:rPr>
              <a:t>.</a:t>
            </a:r>
            <a:endParaRPr lang="en-US" sz="2400" i="1" dirty="0">
              <a:ea typeface="+mn-lt"/>
              <a:cs typeface="+mn-lt"/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i="1" dirty="0">
                <a:ea typeface="+mn-lt"/>
                <a:cs typeface="+mn-lt"/>
              </a:rPr>
              <a:t> </a:t>
            </a:r>
            <a:r>
              <a:rPr lang="en-US" sz="2400" i="1" dirty="0" err="1">
                <a:ea typeface="+mn-lt"/>
                <a:cs typeface="+mn-lt"/>
              </a:rPr>
              <a:t>Svima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nam</a:t>
            </a:r>
            <a:r>
              <a:rPr lang="en-US" sz="2400" i="1" dirty="0">
                <a:ea typeface="+mn-lt"/>
                <a:cs typeface="+mn-lt"/>
              </a:rPr>
              <a:t> je </a:t>
            </a:r>
            <a:r>
              <a:rPr lang="en-US" sz="2400" i="1" dirty="0" err="1">
                <a:ea typeface="+mn-lt"/>
                <a:cs typeface="+mn-lt"/>
              </a:rPr>
              <a:t>na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prvom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mjestu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dobrobit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samih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učenika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koje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kvalitetnim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povratnim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informacijama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treba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poticati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na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učenje</a:t>
            </a:r>
            <a:r>
              <a:rPr lang="en-US" sz="2400" i="1" dirty="0">
                <a:ea typeface="+mn-lt"/>
                <a:cs typeface="+mn-lt"/>
              </a:rPr>
              <a:t>, </a:t>
            </a:r>
            <a:r>
              <a:rPr lang="en-US" sz="2400" i="1" dirty="0" err="1">
                <a:ea typeface="+mn-lt"/>
                <a:cs typeface="+mn-lt"/>
              </a:rPr>
              <a:t>pritom</a:t>
            </a:r>
            <a:r>
              <a:rPr lang="en-US" sz="2400" i="1" dirty="0">
                <a:ea typeface="+mn-lt"/>
                <a:cs typeface="+mn-lt"/>
              </a:rPr>
              <a:t> je </a:t>
            </a:r>
            <a:r>
              <a:rPr lang="en-US" sz="2400" i="1" dirty="0" err="1">
                <a:ea typeface="+mn-lt"/>
                <a:cs typeface="+mn-lt"/>
              </a:rPr>
              <a:t>ocjenjivanje</a:t>
            </a:r>
            <a:r>
              <a:rPr lang="en-US" sz="2400" i="1" dirty="0">
                <a:ea typeface="+mn-lt"/>
                <a:cs typeface="+mn-lt"/>
              </a:rPr>
              <a:t> u </a:t>
            </a:r>
            <a:r>
              <a:rPr lang="en-US" sz="2400" i="1" dirty="0" err="1">
                <a:ea typeface="+mn-lt"/>
                <a:cs typeface="+mn-lt"/>
              </a:rPr>
              <a:t>drugom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planu</a:t>
            </a:r>
            <a:r>
              <a:rPr lang="en-US" sz="2400" i="1" dirty="0">
                <a:ea typeface="+mn-lt"/>
                <a:cs typeface="+mn-lt"/>
              </a:rPr>
              <a:t>. S </a:t>
            </a:r>
            <a:r>
              <a:rPr lang="en-US" sz="2400" i="1" dirty="0" err="1">
                <a:ea typeface="+mn-lt"/>
                <a:cs typeface="+mn-lt"/>
              </a:rPr>
              <a:t>obzirom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na</a:t>
            </a:r>
            <a:r>
              <a:rPr lang="en-US" sz="2400" i="1" dirty="0">
                <a:ea typeface="+mn-lt"/>
                <a:cs typeface="+mn-lt"/>
              </a:rPr>
              <a:t> to da </a:t>
            </a:r>
            <a:r>
              <a:rPr lang="en-US" sz="2400" i="1" dirty="0" err="1">
                <a:ea typeface="+mn-lt"/>
                <a:cs typeface="+mn-lt"/>
              </a:rPr>
              <a:t>smo</a:t>
            </a:r>
            <a:r>
              <a:rPr lang="en-US" sz="2400" i="1" dirty="0">
                <a:ea typeface="+mn-lt"/>
                <a:cs typeface="+mn-lt"/>
              </a:rPr>
              <a:t> se </a:t>
            </a:r>
            <a:r>
              <a:rPr lang="en-US" sz="2400" i="1" dirty="0" err="1">
                <a:ea typeface="+mn-lt"/>
                <a:cs typeface="+mn-lt"/>
              </a:rPr>
              <a:t>svi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našli</a:t>
            </a:r>
            <a:r>
              <a:rPr lang="en-US" sz="2400" i="1" dirty="0">
                <a:ea typeface="+mn-lt"/>
                <a:cs typeface="+mn-lt"/>
              </a:rPr>
              <a:t> u </a:t>
            </a:r>
            <a:r>
              <a:rPr lang="en-US" sz="2400" i="1" dirty="0" err="1">
                <a:ea typeface="+mn-lt"/>
                <a:cs typeface="+mn-lt"/>
              </a:rPr>
              <a:t>potpuno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novoj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situaciji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i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vrsti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nastave</a:t>
            </a:r>
            <a:r>
              <a:rPr lang="en-US" sz="2400" i="1" dirty="0">
                <a:ea typeface="+mn-lt"/>
                <a:cs typeface="+mn-lt"/>
              </a:rPr>
              <a:t>, </a:t>
            </a:r>
            <a:r>
              <a:rPr lang="en-US" sz="2400" i="1" dirty="0" err="1">
                <a:ea typeface="+mn-lt"/>
                <a:cs typeface="+mn-lt"/>
              </a:rPr>
              <a:t>važno</a:t>
            </a:r>
            <a:r>
              <a:rPr lang="en-US" sz="2400" i="1" dirty="0">
                <a:ea typeface="+mn-lt"/>
                <a:cs typeface="+mn-lt"/>
              </a:rPr>
              <a:t> je da </a:t>
            </a:r>
            <a:r>
              <a:rPr lang="en-US" sz="2400" i="1" dirty="0" err="1">
                <a:ea typeface="+mn-lt"/>
                <a:cs typeface="+mn-lt"/>
              </a:rPr>
              <a:t>svi</a:t>
            </a:r>
            <a:r>
              <a:rPr lang="en-US" sz="2400" i="1" dirty="0">
                <a:ea typeface="+mn-lt"/>
                <a:cs typeface="+mn-lt"/>
              </a:rPr>
              <a:t> – </a:t>
            </a:r>
            <a:r>
              <a:rPr lang="en-US" sz="2400" i="1" dirty="0" err="1">
                <a:ea typeface="+mn-lt"/>
                <a:cs typeface="+mn-lt"/>
              </a:rPr>
              <a:t>učitelji</a:t>
            </a:r>
            <a:r>
              <a:rPr lang="en-US" sz="2400" i="1" dirty="0">
                <a:ea typeface="+mn-lt"/>
                <a:cs typeface="+mn-lt"/>
              </a:rPr>
              <a:t>, </a:t>
            </a:r>
            <a:r>
              <a:rPr lang="en-US" sz="2400" i="1" dirty="0" err="1">
                <a:ea typeface="+mn-lt"/>
                <a:cs typeface="+mn-lt"/>
              </a:rPr>
              <a:t>učenici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i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roditelji</a:t>
            </a:r>
            <a:r>
              <a:rPr lang="en-US" sz="2400" i="1" dirty="0">
                <a:ea typeface="+mn-lt"/>
                <a:cs typeface="+mn-lt"/>
              </a:rPr>
              <a:t>, </a:t>
            </a:r>
            <a:r>
              <a:rPr lang="en-US" sz="2400" i="1" dirty="0" err="1">
                <a:ea typeface="+mn-lt"/>
                <a:cs typeface="+mn-lt"/>
              </a:rPr>
              <a:t>imaju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razumijevanja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i="1" dirty="0" err="1">
                <a:ea typeface="+mn-lt"/>
                <a:cs typeface="+mn-lt"/>
              </a:rPr>
              <a:t>jedni</a:t>
            </a:r>
            <a:r>
              <a:rPr lang="en-US" sz="2400" i="1" dirty="0">
                <a:ea typeface="+mn-lt"/>
                <a:cs typeface="+mn-lt"/>
              </a:rPr>
              <a:t> za </a:t>
            </a:r>
            <a:r>
              <a:rPr lang="en-US" sz="2400" i="1" dirty="0" err="1">
                <a:ea typeface="+mn-lt"/>
                <a:cs typeface="+mn-lt"/>
              </a:rPr>
              <a:t>druge</a:t>
            </a:r>
            <a:r>
              <a:rPr lang="en-US" sz="2400" i="1" dirty="0">
                <a:ea typeface="+mn-lt"/>
                <a:cs typeface="+mn-lt"/>
              </a:rPr>
              <a:t>."</a:t>
            </a:r>
            <a:endParaRPr lang="en-US" sz="2400" i="1" dirty="0"/>
          </a:p>
          <a:p>
            <a:pPr>
              <a:lnSpc>
                <a:spcPct val="100000"/>
              </a:lnSpc>
              <a:buNone/>
            </a:pPr>
            <a:endParaRPr lang="en-US" sz="1500" i="1" dirty="0"/>
          </a:p>
        </p:txBody>
      </p:sp>
    </p:spTree>
    <p:extLst>
      <p:ext uri="{BB962C8B-B14F-4D97-AF65-F5344CB8AC3E}">
        <p14:creationId xmlns:p14="http://schemas.microsoft.com/office/powerpoint/2010/main" val="2093051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CC6BB2-28F8-4405-829D-0562733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5C2E53F0-AD54-4A55-99A0-EC896CE3C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15F19F8-85EE-477A-ACBA-4B6D0697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968F8-D4A3-48A3-BB45-FE9590A45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Analiza </a:t>
            </a:r>
            <a:r>
              <a:rPr lang="en-US"/>
              <a:t>rezultata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97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E923461-7F53-480E-AA70-FB84EFE4AA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499600"/>
              </p:ext>
            </p:extLst>
          </p:nvPr>
        </p:nvGraphicFramePr>
        <p:xfrm>
          <a:off x="838200" y="2184158"/>
          <a:ext cx="10515600" cy="406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2302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84ECDE7A-6944-466D-8FFE-149A29BA6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B3420082-9415-44EC-802E-C77D71D59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55A52C45-1FCB-4636-A80F-2849B8226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E32BA5-AB90-48BF-A42D-C919D9A1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304" y="548640"/>
            <a:ext cx="10375392" cy="11795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dirty="0"/>
              <a:t>1. </a:t>
            </a:r>
            <a:r>
              <a:rPr lang="en-US" sz="2800" dirty="0" err="1"/>
              <a:t>čestica</a:t>
            </a:r>
            <a:r>
              <a:rPr lang="en-US" sz="2800" dirty="0"/>
              <a:t> </a:t>
            </a:r>
            <a:r>
              <a:rPr lang="en-US" sz="2800" dirty="0" err="1"/>
              <a:t>upitnika</a:t>
            </a:r>
            <a:r>
              <a:rPr lang="en-US" sz="2800" dirty="0"/>
              <a:t> - </a:t>
            </a:r>
            <a:r>
              <a:rPr lang="en-US" sz="2800" dirty="0" err="1"/>
              <a:t>mišljenje</a:t>
            </a:r>
            <a:r>
              <a:rPr lang="en-US" sz="2800" dirty="0"/>
              <a:t>: </a:t>
            </a:r>
            <a:r>
              <a:rPr lang="en-US" sz="2800" i="1" dirty="0" err="1"/>
              <a:t>Koliko</a:t>
            </a:r>
            <a:r>
              <a:rPr lang="en-US" sz="2800" i="1" dirty="0"/>
              <a:t> </a:t>
            </a:r>
            <a:r>
              <a:rPr lang="en-US" sz="2800" i="1" dirty="0" err="1"/>
              <a:t>su</a:t>
            </a:r>
            <a:r>
              <a:rPr lang="en-US" sz="2800" i="1" dirty="0"/>
              <a:t> </a:t>
            </a:r>
            <a:r>
              <a:rPr lang="en-US" sz="2800" i="1" dirty="0" err="1"/>
              <a:t>roditelji</a:t>
            </a:r>
            <a:r>
              <a:rPr lang="en-US" sz="2800" i="1" dirty="0"/>
              <a:t> </a:t>
            </a:r>
            <a:r>
              <a:rPr lang="en-US" sz="2800" i="1" dirty="0" err="1"/>
              <a:t>upoznati</a:t>
            </a:r>
            <a:r>
              <a:rPr lang="en-US" sz="2800" i="1" dirty="0"/>
              <a:t> s </a:t>
            </a:r>
            <a:r>
              <a:rPr lang="en-US" sz="2800" i="1" dirty="0" err="1"/>
              <a:t>načinom</a:t>
            </a:r>
            <a:r>
              <a:rPr lang="en-US" sz="2800" i="1" dirty="0"/>
              <a:t> </a:t>
            </a:r>
            <a:r>
              <a:rPr lang="en-US" sz="2800" i="1" dirty="0" err="1"/>
              <a:t>odvijanja</a:t>
            </a:r>
            <a:r>
              <a:rPr lang="en-US" sz="2800" i="1" dirty="0"/>
              <a:t> </a:t>
            </a:r>
            <a:r>
              <a:rPr lang="en-US" sz="2800" i="1" dirty="0" err="1"/>
              <a:t>nastave</a:t>
            </a:r>
            <a:r>
              <a:rPr lang="en-US" sz="2800" i="1" dirty="0"/>
              <a:t> </a:t>
            </a:r>
            <a:r>
              <a:rPr lang="en-US" sz="2800" i="1" dirty="0" err="1"/>
              <a:t>na</a:t>
            </a:r>
            <a:r>
              <a:rPr lang="en-US" sz="2800" i="1" dirty="0"/>
              <a:t> </a:t>
            </a:r>
            <a:r>
              <a:rPr lang="en-US" sz="2800" i="1" dirty="0" err="1"/>
              <a:t>daljinu</a:t>
            </a:r>
            <a:r>
              <a:rPr lang="en-US" sz="2800" i="1" dirty="0"/>
              <a:t>?</a:t>
            </a:r>
            <a:r>
              <a:rPr lang="en-US" sz="2800" dirty="0"/>
              <a:t> 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68EB4DD-3704-43AD-92B3-C4E0C6EA9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70799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Picture 23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F8889368-4212-4FF3-997D-8F31BFBE9F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86" b="3"/>
          <a:stretch/>
        </p:blipFill>
        <p:spPr>
          <a:xfrm>
            <a:off x="908304" y="2478024"/>
            <a:ext cx="6009855" cy="3694176"/>
          </a:xfrm>
          <a:prstGeom prst="rect">
            <a:avLst/>
          </a:prstGeom>
        </p:spPr>
      </p:pic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DBC96269-904C-4CD4-B745-F797D60AC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1453" y="2478024"/>
            <a:ext cx="3872243" cy="3694176"/>
          </a:xfrm>
        </p:spPr>
        <p:txBody>
          <a:bodyPr anchor="ctr">
            <a:normAutofit/>
          </a:bodyPr>
          <a:lstStyle/>
          <a:p>
            <a:r>
              <a:rPr lang="en-US" sz="1800" dirty="0"/>
              <a:t>76 %  - u </a:t>
            </a:r>
            <a:r>
              <a:rPr lang="en-US" sz="1800" dirty="0" err="1"/>
              <a:t>potpunosti</a:t>
            </a:r>
          </a:p>
          <a:p>
            <a:r>
              <a:rPr lang="en-US" sz="1800" dirty="0"/>
              <a:t>23 % - </a:t>
            </a:r>
            <a:r>
              <a:rPr lang="en-US" sz="1800" dirty="0" err="1"/>
              <a:t>djelomično</a:t>
            </a:r>
          </a:p>
          <a:p>
            <a:r>
              <a:rPr lang="en-US" sz="1800" dirty="0"/>
              <a:t>1 % - </a:t>
            </a:r>
            <a:r>
              <a:rPr lang="en-US" sz="1800" dirty="0" err="1"/>
              <a:t>uopće</a:t>
            </a:r>
            <a:r>
              <a:rPr lang="en-US" sz="1800" dirty="0"/>
              <a:t> </a:t>
            </a:r>
            <a:r>
              <a:rPr lang="en-US" sz="1800" dirty="0" err="1"/>
              <a:t>nisam</a:t>
            </a:r>
            <a:r>
              <a:rPr lang="en-US" sz="1800" dirty="0"/>
              <a:t> </a:t>
            </a:r>
            <a:r>
              <a:rPr lang="en-US" sz="1800" dirty="0" err="1"/>
              <a:t>upoznat</a:t>
            </a:r>
            <a:r>
              <a:rPr lang="en-US" sz="1800" dirty="0"/>
              <a:t>/</a:t>
            </a:r>
            <a:r>
              <a:rPr lang="en-US" sz="1800" dirty="0" err="1"/>
              <a:t>upoznata</a:t>
            </a:r>
          </a:p>
        </p:txBody>
      </p:sp>
    </p:spTree>
    <p:extLst>
      <p:ext uri="{BB962C8B-B14F-4D97-AF65-F5344CB8AC3E}">
        <p14:creationId xmlns:p14="http://schemas.microsoft.com/office/powerpoint/2010/main" val="1187812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4ECDE7A-6944-466D-8FFE-149A29BA6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3420082-9415-44EC-802E-C77D71D59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5A52C45-1FCB-4636-A80F-2849B8226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73048-228B-409F-9299-13AE45DD0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480" y="548640"/>
            <a:ext cx="10520216" cy="1179576"/>
          </a:xfrm>
        </p:spPr>
        <p:txBody>
          <a:bodyPr>
            <a:normAutofit/>
          </a:bodyPr>
          <a:lstStyle/>
          <a:p>
            <a:r>
              <a:rPr lang="en-US" sz="2800" dirty="0"/>
              <a:t>2. </a:t>
            </a:r>
            <a:r>
              <a:rPr lang="en-US" sz="2800" dirty="0" err="1"/>
              <a:t>čestica</a:t>
            </a:r>
            <a:r>
              <a:rPr lang="en-US" sz="2800" dirty="0"/>
              <a:t> </a:t>
            </a:r>
            <a:r>
              <a:rPr lang="en-US" sz="2800" dirty="0" err="1"/>
              <a:t>upitnika</a:t>
            </a:r>
            <a:r>
              <a:rPr lang="en-US" sz="2800" dirty="0"/>
              <a:t> - </a:t>
            </a:r>
            <a:r>
              <a:rPr lang="en-US" sz="2800" dirty="0" err="1"/>
              <a:t>mišljenje</a:t>
            </a:r>
            <a:r>
              <a:rPr lang="en-US" sz="2800" dirty="0"/>
              <a:t>: </a:t>
            </a:r>
            <a:r>
              <a:rPr lang="en-US" sz="2800" i="1" dirty="0" err="1"/>
              <a:t>Zadovoljstvo</a:t>
            </a:r>
            <a:r>
              <a:rPr lang="en-US" sz="2800" i="1" dirty="0"/>
              <a:t> </a:t>
            </a:r>
            <a:r>
              <a:rPr lang="en-US" sz="2800" i="1" dirty="0" err="1"/>
              <a:t>roditelja</a:t>
            </a:r>
            <a:r>
              <a:rPr lang="en-US" sz="2800" i="1" dirty="0"/>
              <a:t> </a:t>
            </a:r>
            <a:r>
              <a:rPr lang="en-US" sz="2800" i="1" dirty="0" err="1"/>
              <a:t>provođenjem</a:t>
            </a:r>
            <a:r>
              <a:rPr lang="en-US" sz="2800" i="1" dirty="0"/>
              <a:t> </a:t>
            </a:r>
            <a:r>
              <a:rPr lang="en-US" sz="2800" i="1" dirty="0" err="1"/>
              <a:t>nastave</a:t>
            </a:r>
            <a:r>
              <a:rPr lang="en-US" sz="2800" i="1" dirty="0"/>
              <a:t> </a:t>
            </a:r>
            <a:r>
              <a:rPr lang="en-US" sz="2800" i="1" dirty="0" err="1"/>
              <a:t>na</a:t>
            </a:r>
            <a:r>
              <a:rPr lang="en-US" sz="2800" i="1" dirty="0"/>
              <a:t> </a:t>
            </a:r>
            <a:r>
              <a:rPr lang="en-US" sz="2800" i="1" dirty="0" err="1"/>
              <a:t>daljinu</a:t>
            </a:r>
            <a:endParaRPr lang="en-US" sz="2800" i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68EB4DD-3704-43AD-92B3-C4E0C6EA92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70799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D28696D1-F1F7-4410-82FE-F59E73C3A6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53" b="3"/>
          <a:stretch/>
        </p:blipFill>
        <p:spPr>
          <a:xfrm>
            <a:off x="839919" y="2272870"/>
            <a:ext cx="6498316" cy="3987252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D0BD0B3-81C8-4621-8ADC-ADF3E0B85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1453" y="2478024"/>
            <a:ext cx="3872243" cy="3694176"/>
          </a:xfrm>
        </p:spPr>
        <p:txBody>
          <a:bodyPr anchor="ctr">
            <a:normAutofit/>
          </a:bodyPr>
          <a:lstStyle/>
          <a:p>
            <a:r>
              <a:rPr lang="en-US" sz="1800" b="1"/>
              <a:t>prosječna ocjena = 3,42</a:t>
            </a:r>
          </a:p>
        </p:txBody>
      </p:sp>
    </p:spTree>
    <p:extLst>
      <p:ext uri="{BB962C8B-B14F-4D97-AF65-F5344CB8AC3E}">
        <p14:creationId xmlns:p14="http://schemas.microsoft.com/office/powerpoint/2010/main" val="301879452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242D41"/>
      </a:dk2>
      <a:lt2>
        <a:srgbClr val="E2E8E4"/>
      </a:lt2>
      <a:accent1>
        <a:srgbClr val="EE6EC2"/>
      </a:accent1>
      <a:accent2>
        <a:srgbClr val="E04EEB"/>
      </a:accent2>
      <a:accent3>
        <a:srgbClr val="B06EEE"/>
      </a:accent3>
      <a:accent4>
        <a:srgbClr val="5D4EEB"/>
      </a:accent4>
      <a:accent5>
        <a:srgbClr val="6E97EE"/>
      </a:accent5>
      <a:accent6>
        <a:srgbClr val="23B0E3"/>
      </a:accent6>
      <a:hlink>
        <a:srgbClr val="568E69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821</Words>
  <Application>Microsoft Office PowerPoint</Application>
  <PresentationFormat>Široki zaslon</PresentationFormat>
  <Paragraphs>90</Paragraphs>
  <Slides>31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31</vt:i4>
      </vt:variant>
    </vt:vector>
  </HeadingPairs>
  <TitlesOfParts>
    <vt:vector size="35" baseType="lpstr">
      <vt:lpstr>Arial</vt:lpstr>
      <vt:lpstr>Avenir Next LT Pro</vt:lpstr>
      <vt:lpstr>Calibri</vt:lpstr>
      <vt:lpstr>AccentBoxVTI</vt:lpstr>
      <vt:lpstr>Mirjana Škrapić, prof. psih., stručni suradnik- psiholog Marijana Zaninović, prof. biol. i kem.</vt:lpstr>
      <vt:lpstr>Metodologija istraživanja</vt:lpstr>
      <vt:lpstr>Vrijeme istraživanja</vt:lpstr>
      <vt:lpstr>Mjerni instrument </vt:lpstr>
      <vt:lpstr>Uzorak </vt:lpstr>
      <vt:lpstr>Cilj istraživanja</vt:lpstr>
      <vt:lpstr>Analiza rezultata</vt:lpstr>
      <vt:lpstr>1. čestica upitnika - mišljenje: Koliko su roditelji upoznati s načinom odvijanja nastave na daljinu? </vt:lpstr>
      <vt:lpstr>2. čestica upitnika - mišljenje: Zadovoljstvo roditelja provođenjem nastave na daljinu</vt:lpstr>
      <vt:lpstr>3. čestica - procjena: Uključenost roditelja u nastavu na daljinu</vt:lpstr>
      <vt:lpstr>4. čestica - procjena: Opterećenost roditelja u nastavi na daljini </vt:lpstr>
      <vt:lpstr>5. čestica - procjena: Stupanj samostalnost učenika u Nastavi na daljinu</vt:lpstr>
      <vt:lpstr>6. čestica - procjena: Stupanj opterećenosti učenika zadacima u Nastavi na daljinu</vt:lpstr>
      <vt:lpstr>7. čestica - procjena: Zadaci iz predmeta koji zahtjevaju najveći angažman učenika i pridonose najvećoj opterećenosti učenika</vt:lpstr>
      <vt:lpstr>7.  čestica: Zadaci iz predmeta koji zahtjevaju najveći angažman učenika                    i pridonose najvećoj opterećenosti učenika</vt:lpstr>
      <vt:lpstr>7.  čestica: Zadaci iz predmeta koji zahtjevaju najveći angažman                      učenika i pridonose najvećoj opterećenosti učenika </vt:lpstr>
      <vt:lpstr>8.čestica-procjena: Zadaci iz predmeta koji zahtjevaju najmanji angažman                    učenika i pridonose najmanjoj opterećenosti učenika </vt:lpstr>
      <vt:lpstr>8. čestica - procjena: Zadaci iz predmeta koji zahtjevaju najmanji angažman učenika                      i pridonose najmanjoj opterećenosti učenika </vt:lpstr>
      <vt:lpstr>8.čestica - procjena: Zadaci iz predmeta koji zahtjevaju najmanji angažman                   učenika i pridonose najmanjoj opterećenosti učenika </vt:lpstr>
      <vt:lpstr>9. čestica - mišljenje: Predmeti iz kojih učenici ne stječu kvalitetna znanja u online nastavi</vt:lpstr>
      <vt:lpstr>9. čestica - mišljenje: Predmeti iz kojih učenici ne stječu     kvalitetna znanja u online nastavi</vt:lpstr>
      <vt:lpstr>9. čestica - mišljenje: Predmeti iz kojih učenici                                       ne stječu kvalitetna znanja u online nastavi</vt:lpstr>
      <vt:lpstr>10. čestica - mišljenje: Stječu li učenici kvalitetna znanja u online nastavi?</vt:lpstr>
      <vt:lpstr>11. čestica - mišljenje: Predmeti iz kojih učenici stječu kvalitetna znanja</vt:lpstr>
      <vt:lpstr>11.čestica - mišljenje: Predmeti iz kojih učenici stječu kvalitetna znanja</vt:lpstr>
      <vt:lpstr>12. čestica - procjena: Stupanj samostalnosti mog djeteta </vt:lpstr>
      <vt:lpstr>13. čestica - procjena: Stupanj uznemirenosti mog djeteta</vt:lpstr>
      <vt:lpstr>14. čestica - mišljenje: Percepcija nastavnika</vt:lpstr>
      <vt:lpstr>Sažetak rezultata upitnika provedenog s učenicima uz provođenje Nastave na daljinu - PREDNOSTI</vt:lpstr>
      <vt:lpstr>Sažetak rezultata upitnika provedenog s učenicima uz provođenje Nastave na daljinu - NEDOSTACI</vt:lpstr>
      <vt:lpstr>Sažetak rezultata upitnika provedenog s učenicima uz provođenje Nastave na daljinu - PRIJEDLOZI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Računalo-02</cp:lastModifiedBy>
  <cp:revision>1087</cp:revision>
  <dcterms:created xsi:type="dcterms:W3CDTF">2020-06-15T07:53:02Z</dcterms:created>
  <dcterms:modified xsi:type="dcterms:W3CDTF">2020-07-06T08:25:47Z</dcterms:modified>
</cp:coreProperties>
</file>